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jpg" ContentType="image/gif"/>
  <Override PartName="/ppt/media/image5.jpg" ContentType="image/gif"/>
  <Override PartName="/ppt/notesSlides/notesSlide4.xml" ContentType="application/vnd.openxmlformats-officedocument.presentationml.notesSlide+xml"/>
  <Override PartName="/ppt/media/image8.jpg" ContentType="image/jpeg"/>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
  </p:notesMasterIdLst>
  <p:sldIdLst>
    <p:sldId id="256" r:id="rId3"/>
    <p:sldId id="257" r:id="rId4"/>
    <p:sldId id="258" r:id="rId5"/>
    <p:sldId id="259" r:id="rId6"/>
    <p:sldId id="260" r:id="rId7"/>
    <p:sldId id="261" r:id="rId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667" autoAdjust="0"/>
  </p:normalViewPr>
  <p:slideViewPr>
    <p:cSldViewPr snapToGrid="0">
      <p:cViewPr varScale="1">
        <p:scale>
          <a:sx n="46" d="100"/>
          <a:sy n="46" d="100"/>
        </p:scale>
        <p:origin x="186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E9D446-0EAC-49AE-BE4B-CCC6A32F96C1}" type="datetimeFigureOut">
              <a:rPr lang="zh-CN" altLang="en-US" smtClean="0"/>
              <a:t>2020/10/9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21708-FBC7-4B14-8D4C-11092C8F4977}" type="slidenum">
              <a:rPr lang="zh-CN" altLang="en-US" smtClean="0"/>
              <a:t>‹#›</a:t>
            </a:fld>
            <a:endParaRPr lang="zh-CN" altLang="en-US"/>
          </a:p>
        </p:txBody>
      </p:sp>
    </p:spTree>
    <p:extLst>
      <p:ext uri="{BB962C8B-B14F-4D97-AF65-F5344CB8AC3E}">
        <p14:creationId xmlns:p14="http://schemas.microsoft.com/office/powerpoint/2010/main" val="2142724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882263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a:t>
            </a:r>
            <a:r>
              <a:rPr lang="zh-CN" altLang="en-US" dirty="0" smtClean="0"/>
              <a:t>从三部分</a:t>
            </a:r>
            <a:r>
              <a:rPr lang="zh-CN" altLang="en-US" dirty="0"/>
              <a:t>介绍我们的</a:t>
            </a:r>
            <a:r>
              <a:rPr lang="zh-CN" altLang="en-US" dirty="0" smtClean="0"/>
              <a:t>项目</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705601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291418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目前主流的人体运动姿态捕捉算法主要有以下几种：一种大多基于</a:t>
            </a:r>
            <a:r>
              <a:rPr lang="zh-CN" altLang="en-US" sz="1200" kern="1200" dirty="0">
                <a:solidFill>
                  <a:schemeClr val="tx1"/>
                </a:solidFill>
                <a:effectLst/>
                <a:latin typeface="+mn-lt"/>
                <a:ea typeface="+mn-ea"/>
                <a:cs typeface="+mn-cs"/>
              </a:rPr>
              <a:t>标记点</a:t>
            </a:r>
            <a:r>
              <a:rPr lang="zh-CN" altLang="zh-CN" sz="1200" kern="1200" dirty="0">
                <a:solidFill>
                  <a:schemeClr val="tx1"/>
                </a:solidFill>
                <a:effectLst/>
                <a:latin typeface="+mn-lt"/>
                <a:ea typeface="+mn-ea"/>
                <a:cs typeface="+mn-cs"/>
              </a:rPr>
              <a:t>，即在人体安装</a:t>
            </a:r>
            <a:r>
              <a:rPr lang="zh-CN" altLang="en-US" sz="1200" kern="1200" dirty="0">
                <a:solidFill>
                  <a:schemeClr val="tx1"/>
                </a:solidFill>
                <a:effectLst/>
                <a:latin typeface="+mn-lt"/>
                <a:ea typeface="+mn-ea"/>
                <a:cs typeface="+mn-cs"/>
              </a:rPr>
              <a:t>传感器</a:t>
            </a:r>
            <a:r>
              <a:rPr lang="zh-CN" altLang="zh-CN" sz="1200" kern="1200" dirty="0">
                <a:solidFill>
                  <a:schemeClr val="tx1"/>
                </a:solidFill>
                <a:effectLst/>
                <a:latin typeface="+mn-lt"/>
                <a:ea typeface="+mn-ea"/>
                <a:cs typeface="+mn-cs"/>
              </a:rPr>
              <a:t>。另一种</a:t>
            </a:r>
            <a:r>
              <a:rPr lang="zh-CN" altLang="en-US" sz="1200" kern="1200" dirty="0">
                <a:solidFill>
                  <a:schemeClr val="tx1"/>
                </a:solidFill>
                <a:effectLst/>
                <a:latin typeface="+mn-lt"/>
                <a:ea typeface="+mn-ea"/>
                <a:cs typeface="+mn-cs"/>
              </a:rPr>
              <a:t>无</a:t>
            </a:r>
            <a:r>
              <a:rPr lang="zh-CN" altLang="zh-CN" sz="1200" kern="1200" dirty="0">
                <a:solidFill>
                  <a:schemeClr val="tx1"/>
                </a:solidFill>
                <a:effectLst/>
                <a:latin typeface="+mn-lt"/>
                <a:ea typeface="+mn-ea"/>
                <a:cs typeface="+mn-cs"/>
              </a:rPr>
              <a:t>标记但</a:t>
            </a:r>
            <a:r>
              <a:rPr lang="zh-CN" altLang="en-US" sz="1200" kern="1200" dirty="0">
                <a:solidFill>
                  <a:schemeClr val="tx1"/>
                </a:solidFill>
                <a:effectLst/>
                <a:latin typeface="+mn-lt"/>
                <a:ea typeface="+mn-ea"/>
                <a:cs typeface="+mn-cs"/>
              </a:rPr>
              <a:t>需要</a:t>
            </a:r>
            <a:r>
              <a:rPr lang="zh-CN" altLang="zh-CN" sz="1200" kern="1200" dirty="0">
                <a:solidFill>
                  <a:schemeClr val="tx1"/>
                </a:solidFill>
                <a:effectLst/>
                <a:latin typeface="+mn-lt"/>
                <a:ea typeface="+mn-ea"/>
                <a:cs typeface="+mn-cs"/>
              </a:rPr>
              <a:t>使用多个相机，利用多个视角的信息进行人体模型的三维重建</a:t>
            </a:r>
            <a:r>
              <a:rPr lang="zh-CN" altLang="en-US" sz="1200" kern="1200" dirty="0">
                <a:solidFill>
                  <a:schemeClr val="tx1"/>
                </a:solidFill>
                <a:effectLst/>
                <a:latin typeface="+mn-lt"/>
                <a:ea typeface="+mn-ea"/>
                <a:cs typeface="+mn-cs"/>
              </a:rPr>
              <a:t>；也有的是选择能捕捉深度信息的摄像机进行采集信息。</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以上这些方法都存在使用门槛高，硬件设备要求高，使用范围受限等问题。</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而随着深度学习技术的发展和计算机算力的爆发，</a:t>
            </a:r>
            <a:r>
              <a:rPr lang="zh-CN" altLang="zh-CN" sz="1200" kern="1200" dirty="0">
                <a:solidFill>
                  <a:schemeClr val="tx1"/>
                </a:solidFill>
                <a:effectLst/>
                <a:latin typeface="+mn-lt"/>
                <a:ea typeface="+mn-ea"/>
                <a:cs typeface="+mn-cs"/>
              </a:rPr>
              <a:t>人工智能</a:t>
            </a:r>
            <a:r>
              <a:rPr lang="zh-CN" altLang="en-US" sz="1200" kern="1200" dirty="0">
                <a:solidFill>
                  <a:schemeClr val="tx1"/>
                </a:solidFill>
                <a:effectLst/>
                <a:latin typeface="+mn-lt"/>
                <a:ea typeface="+mn-ea"/>
                <a:cs typeface="+mn-cs"/>
              </a:rPr>
              <a:t>也迎来了</a:t>
            </a:r>
            <a:r>
              <a:rPr lang="zh-CN" altLang="zh-CN" sz="1200" kern="1200" dirty="0">
                <a:solidFill>
                  <a:schemeClr val="tx1"/>
                </a:solidFill>
                <a:effectLst/>
                <a:latin typeface="+mn-lt"/>
                <a:ea typeface="+mn-ea"/>
                <a:cs typeface="+mn-cs"/>
              </a:rPr>
              <a:t>一波小高潮</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基于这样的背景，我们希望借助深度学习技术，实现单相机无标记的人体姿态捕捉。</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45447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现在流行的神经网络在处理人体的二维姿态时有较好的效果，因此我们的想法是利用神经网络解出的掩膜和骨架与一个现成的三维模型进行匹配，将本问题简化为一个解优化问题。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我们的项目流程分为三个部分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第一模块就是识别图片中的人物并提取出人体掩膜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第二模块是图像中人体骨架的提取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第三模块则是建立人体三维模型并建立参数进行可控的变形。</a:t>
            </a:r>
            <a:endParaRPr lang="en-US" altLang="zh-CN" dirty="0"/>
          </a:p>
          <a:p>
            <a:r>
              <a:rPr lang="zh-CN" altLang="en-US" dirty="0"/>
              <a:t>当做完前三个步骤后，就可以利用其中的信息进行匹配计算，利用最优化算法来得到人体姿态骨架和三维模型。</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787593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近年来，随着计算机数据采集和传感器技术的迅速发展，动作捕捉技术</a:t>
            </a:r>
            <a:r>
              <a:rPr lang="zh-CN" altLang="zh-CN" sz="1200" kern="1200" dirty="0" smtClean="0">
                <a:solidFill>
                  <a:schemeClr val="tx1"/>
                </a:solidFill>
                <a:effectLst/>
                <a:latin typeface="+mn-lt"/>
                <a:ea typeface="+mn-ea"/>
                <a:cs typeface="+mn-cs"/>
              </a:rPr>
              <a:t>在医疗</a:t>
            </a:r>
            <a:r>
              <a:rPr lang="zh-CN" altLang="zh-CN" sz="1200" kern="1200" dirty="0">
                <a:solidFill>
                  <a:schemeClr val="tx1"/>
                </a:solidFill>
                <a:effectLst/>
                <a:latin typeface="+mn-lt"/>
                <a:ea typeface="+mn-ea"/>
                <a:cs typeface="+mn-cs"/>
              </a:rPr>
              <a:t>诊断、增强现实、特效制作等领域均有着广阔的应用前景，是近年来计算机视觉领域广受关注的一个研究热点。</a:t>
            </a:r>
            <a:endParaRPr lang="en-US" altLang="zh-CN" sz="1200" kern="1200" dirty="0">
              <a:solidFill>
                <a:schemeClr val="tx1"/>
              </a:solidFill>
              <a:effectLst/>
              <a:latin typeface="+mn-lt"/>
              <a:ea typeface="+mn-ea"/>
              <a:cs typeface="+mn-cs"/>
            </a:endParaRPr>
          </a:p>
          <a:p>
            <a:r>
              <a:rPr lang="zh-CN" altLang="en-US" smtClean="0"/>
              <a:t>我们组提出的基于单目无标记运动捕捉的运动辅助系统旨在用</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A517EA-F683-4ED8-BC27-07B5254375B6}"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810253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EBE954C-947A-4398-BCA4-F3CF33E07AD5}" type="datetimeFigureOut">
              <a:rPr lang="zh-CN" altLang="en-US" smtClean="0"/>
              <a:t>2020/10/9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183684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EBE954C-947A-4398-BCA4-F3CF33E07AD5}" type="datetimeFigureOut">
              <a:rPr lang="zh-CN" altLang="en-US" smtClean="0"/>
              <a:t>2020/10/9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862023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EBE954C-947A-4398-BCA4-F3CF33E07AD5}" type="datetimeFigureOut">
              <a:rPr lang="zh-CN" altLang="en-US" smtClean="0"/>
              <a:t>2020/10/9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1755474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3"/>
          <p:cNvPicPr>
            <a:picLocks/>
          </p:cNvPicPr>
          <p:nvPr/>
        </p:nvPicPr>
        <p:blipFill rotWithShape="1">
          <a:blip r:embed="rId2">
            <a:extLst>
              <a:ext uri="{28A0092B-C50C-407E-A947-70E740481C1C}">
                <a14:useLocalDpi xmlns:a14="http://schemas.microsoft.com/office/drawing/2010/main" val="0"/>
              </a:ext>
            </a:extLst>
          </a:blip>
          <a:srcRect l="-1" r="24088" b="35789"/>
          <a:stretch/>
        </p:blipFill>
        <p:spPr>
          <a:xfrm>
            <a:off x="2439828" y="3543879"/>
            <a:ext cx="6704176" cy="3308993"/>
          </a:xfrm>
          <a:prstGeom prst="rect">
            <a:avLst/>
          </a:prstGeom>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atin typeface="+mj-lt"/>
              </a:defRPr>
            </a:lvl1pPr>
          </a:lstStyle>
          <a:p>
            <a:r>
              <a:rPr lang="zh-CN" altLang="en-US"/>
              <a:t>单击此处编辑母版标题样式</a:t>
            </a:r>
            <a:endParaRPr lang="zh-CN" altLang="en-US" dirty="0"/>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atin typeface="+mj-lt"/>
                <a:ea typeface="黑体" pitchFamily="49" charset="-122"/>
              </a:defRPr>
            </a:lvl1pPr>
          </a:lstStyle>
          <a:p>
            <a:r>
              <a:rPr lang="zh-CN" altLang="en-US"/>
              <a:t>单击以编辑母版副标题样式</a:t>
            </a:r>
            <a:endParaRPr lang="zh-CN" altLang="en-US" dirty="0"/>
          </a:p>
        </p:txBody>
      </p:sp>
      <p:sp>
        <p:nvSpPr>
          <p:cNvPr id="8" name="Rectangle 8"/>
          <p:cNvSpPr>
            <a:spLocks noGrp="1" noChangeArrowheads="1"/>
          </p:cNvSpPr>
          <p:nvPr>
            <p:ph type="dt" sz="half" idx="10"/>
          </p:nvPr>
        </p:nvSpPr>
        <p:spPr>
          <a:xfrm>
            <a:off x="457200" y="6245225"/>
            <a:ext cx="2133600" cy="476250"/>
          </a:xfrm>
        </p:spPr>
        <p:txBody>
          <a:bodyPr/>
          <a:lstStyle>
            <a:lvl1pPr algn="l">
              <a:lnSpc>
                <a:spcPct val="100000"/>
              </a:lnSpc>
              <a:defRPr sz="1200" b="0">
                <a:latin typeface="+mj-lt"/>
                <a:ea typeface="宋体"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436AC3D-783A-4CFC-97EF-001BB61501A5}"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宋体"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宋体" pitchFamily="2" charset="-122"/>
              <a:cs typeface="+mn-cs"/>
            </a:endParaRPr>
          </a:p>
        </p:txBody>
      </p:sp>
      <p:sp>
        <p:nvSpPr>
          <p:cNvPr id="9" name="Rectangle 9"/>
          <p:cNvSpPr>
            <a:spLocks noGrp="1" noChangeArrowheads="1"/>
          </p:cNvSpPr>
          <p:nvPr>
            <p:ph type="ftr" sz="quarter" idx="11"/>
          </p:nvPr>
        </p:nvSpPr>
        <p:spPr>
          <a:xfrm>
            <a:off x="3124200" y="6245225"/>
            <a:ext cx="2895600" cy="476250"/>
          </a:xfrm>
        </p:spPr>
        <p:txBody>
          <a:bodyPr/>
          <a:lstStyle>
            <a:lvl1pPr algn="ctr">
              <a:lnSpc>
                <a:spcPct val="100000"/>
              </a:lnSpc>
              <a:defRPr sz="1200" b="0">
                <a:latin typeface="+mj-lt"/>
                <a:ea typeface="宋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宋体" pitchFamily="2" charset="-122"/>
              <a:cs typeface="+mn-cs"/>
            </a:endParaRPr>
          </a:p>
        </p:txBody>
      </p:sp>
      <p:sp>
        <p:nvSpPr>
          <p:cNvPr id="10" name="Rectangle 10"/>
          <p:cNvSpPr>
            <a:spLocks noGrp="1" noChangeArrowheads="1"/>
          </p:cNvSpPr>
          <p:nvPr>
            <p:ph type="sldNum" sz="quarter" idx="12"/>
          </p:nvPr>
        </p:nvSpPr>
        <p:spPr>
          <a:xfrm>
            <a:off x="6553200" y="6245225"/>
            <a:ext cx="2133600" cy="476250"/>
          </a:xfrm>
          <a:prstGeom prst="rect">
            <a:avLst/>
          </a:prstGeom>
        </p:spPr>
        <p:txBody>
          <a:bodyPr/>
          <a:lstStyle>
            <a:lvl1pPr algn="r">
              <a:lnSpc>
                <a:spcPct val="100000"/>
              </a:lnSpc>
              <a:defRPr sz="1200" b="0">
                <a:latin typeface="+mj-lt"/>
                <a:ea typeface="宋体"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95A8EF0-5E6A-44F3-9957-6A7C9595357A}"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60" y="174235"/>
            <a:ext cx="1594110" cy="1594110"/>
          </a:xfrm>
          <a:prstGeom prst="rect">
            <a:avLst/>
          </a:prstGeom>
        </p:spPr>
      </p:pic>
      <p:sp>
        <p:nvSpPr>
          <p:cNvPr id="11" name="流程图: 过程 10"/>
          <p:cNvSpPr/>
          <p:nvPr/>
        </p:nvSpPr>
        <p:spPr bwMode="auto">
          <a:xfrm>
            <a:off x="395287" y="3603625"/>
            <a:ext cx="8353425" cy="152194"/>
          </a:xfrm>
          <a:prstGeom prst="flowChartProcess">
            <a:avLst/>
          </a:prstGeom>
          <a:gradFill flip="none" rotWithShape="1">
            <a:gsLst>
              <a:gs pos="0">
                <a:srgbClr val="FFFFFF">
                  <a:alpha val="56078"/>
                </a:srgbClr>
              </a:gs>
              <a:gs pos="100000">
                <a:schemeClr val="accent1">
                  <a:lumMod val="75000"/>
                </a:schemeClr>
              </a:gs>
            </a:gsLst>
            <a:path path="circle">
              <a:fillToRect l="100000" t="100000"/>
            </a:path>
            <a:tileRect r="-100000" b="-100000"/>
          </a:gradFill>
          <a:ln w="38100">
            <a:no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9842162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5015" y="66328"/>
            <a:ext cx="8008355" cy="914400"/>
          </a:xfrm>
        </p:spPr>
        <p:txBody>
          <a:bodyPr/>
          <a:lstStyle>
            <a:lvl1pPr>
              <a:defRPr>
                <a:latin typeface="+mj-lt"/>
              </a:defRPr>
            </a:lvl1p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435429" y="1298573"/>
            <a:ext cx="8374742" cy="4968875"/>
          </a:xfrm>
        </p:spPr>
        <p:txBody>
          <a:bodyPr/>
          <a:lstStyle>
            <a:lvl1pPr marL="457200" indent="-457200" algn="l">
              <a:buFont typeface="Wingdings" panose="05000000000000000000" pitchFamily="2" charset="2"/>
              <a:buChar char="p"/>
              <a:defRPr sz="2600">
                <a:latin typeface="+mj-lt"/>
                <a:ea typeface="黑体" pitchFamily="49" charset="-122"/>
              </a:defRPr>
            </a:lvl1pPr>
            <a:lvl2pPr marL="800100" indent="-342900">
              <a:buFont typeface="Wingdings" panose="05000000000000000000" pitchFamily="2" charset="2"/>
              <a:buChar char="n"/>
              <a:defRPr sz="2400">
                <a:latin typeface="+mj-lt"/>
                <a:ea typeface="黑体" pitchFamily="49" charset="-122"/>
              </a:defRPr>
            </a:lvl2pPr>
            <a:lvl3pPr marL="1257300" indent="-342900">
              <a:buFont typeface="Wingdings" panose="05000000000000000000" pitchFamily="2" charset="2"/>
              <a:buChar char="p"/>
              <a:defRPr sz="2000">
                <a:latin typeface="+mj-lt"/>
                <a:ea typeface="黑体" pitchFamily="49" charset="-122"/>
              </a:defRPr>
            </a:lvl3pPr>
            <a:lvl4pPr marL="1657350" indent="-285750">
              <a:buFont typeface="Arial" panose="020B0604020202020204" pitchFamily="34" charset="0"/>
              <a:buChar char="•"/>
              <a:defRPr sz="1800">
                <a:latin typeface="+mj-lt"/>
                <a:ea typeface="黑体" pitchFamily="49" charset="-122"/>
              </a:defRPr>
            </a:lvl4pPr>
            <a:lvl5pPr marL="2114550" indent="-285750">
              <a:buFont typeface="Arial" panose="020B0604020202020204" pitchFamily="34" charset="0"/>
              <a:buChar char="•"/>
              <a:defRPr sz="1600">
                <a:latin typeface="+mj-lt"/>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F248447-A39D-46CA-9612-CF374C8FA25D}"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p:txBody>
      </p:sp>
      <p:sp>
        <p:nvSpPr>
          <p:cNvPr id="5"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10"/>
          <p:cNvSpPr>
            <a:spLocks noGrp="1" noChangeArrowheads="1"/>
          </p:cNvSpPr>
          <p:nvPr>
            <p:ph type="sldNum" sz="quarter" idx="12"/>
          </p:nvPr>
        </p:nvSpPr>
        <p:spPr>
          <a:xfrm>
            <a:off x="6553200" y="6248400"/>
            <a:ext cx="21336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AC1B5F4-4EF6-4296-B65E-2562139378EB}"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8916943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atin typeface="+mj-lt"/>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atin typeface="+mj-lt"/>
                <a:ea typeface="黑体"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4"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C47F913-B19A-4DAE-A1C5-22765E9CDA57}"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10"/>
          <p:cNvSpPr>
            <a:spLocks noGrp="1" noChangeArrowheads="1"/>
          </p:cNvSpPr>
          <p:nvPr>
            <p:ph type="sldNum" sz="quarter" idx="12"/>
          </p:nvPr>
        </p:nvSpPr>
        <p:spPr>
          <a:xfrm>
            <a:off x="6553200" y="6248400"/>
            <a:ext cx="21336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29DA25-A32F-4A51-B1B0-BE4112D5FD3C}"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42438471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lt"/>
              </a:defRPr>
            </a:lvl1pPr>
          </a:lstStyle>
          <a:p>
            <a:r>
              <a:rPr lang="zh-CN" altLang="en-US"/>
              <a:t>单击此处编辑母版标题样式</a:t>
            </a:r>
          </a:p>
        </p:txBody>
      </p:sp>
      <p:sp>
        <p:nvSpPr>
          <p:cNvPr id="3" name="内容占位符 2"/>
          <p:cNvSpPr>
            <a:spLocks noGrp="1"/>
          </p:cNvSpPr>
          <p:nvPr>
            <p:ph sz="half" idx="1"/>
          </p:nvPr>
        </p:nvSpPr>
        <p:spPr>
          <a:xfrm>
            <a:off x="609600" y="1600200"/>
            <a:ext cx="3886200" cy="4419600"/>
          </a:xfrm>
        </p:spPr>
        <p:txBody>
          <a:bodyPr/>
          <a:lstStyle>
            <a:lvl1pPr>
              <a:defRPr sz="2800">
                <a:latin typeface="+mj-lt"/>
                <a:ea typeface="黑体" pitchFamily="49" charset="-122"/>
              </a:defRPr>
            </a:lvl1pPr>
            <a:lvl2pPr>
              <a:defRPr sz="2400">
                <a:latin typeface="+mj-lt"/>
                <a:ea typeface="黑体" pitchFamily="49" charset="-122"/>
              </a:defRPr>
            </a:lvl2pPr>
            <a:lvl3pPr>
              <a:defRPr sz="2000">
                <a:latin typeface="+mj-lt"/>
                <a:ea typeface="黑体" pitchFamily="49" charset="-122"/>
              </a:defRPr>
            </a:lvl3pPr>
            <a:lvl4pPr>
              <a:defRPr sz="1800">
                <a:latin typeface="+mj-lt"/>
                <a:ea typeface="黑体" pitchFamily="49" charset="-122"/>
              </a:defRPr>
            </a:lvl4pPr>
            <a:lvl5pPr>
              <a:defRPr sz="1800">
                <a:latin typeface="+mj-lt"/>
                <a:ea typeface="黑体" pitchFamily="49" charset="-122"/>
              </a:defRPr>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600200"/>
            <a:ext cx="3886200" cy="4419600"/>
          </a:xfrm>
        </p:spPr>
        <p:txBody>
          <a:bodyPr/>
          <a:lstStyle>
            <a:lvl1pPr>
              <a:defRPr sz="2800">
                <a:latin typeface="+mj-lt"/>
                <a:ea typeface="黑体" pitchFamily="49" charset="-122"/>
              </a:defRPr>
            </a:lvl1pPr>
            <a:lvl2pPr>
              <a:defRPr sz="2400">
                <a:latin typeface="+mj-lt"/>
                <a:ea typeface="黑体" pitchFamily="49" charset="-122"/>
              </a:defRPr>
            </a:lvl2pPr>
            <a:lvl3pPr>
              <a:defRPr sz="2000">
                <a:latin typeface="+mj-lt"/>
                <a:ea typeface="黑体" pitchFamily="49" charset="-122"/>
              </a:defRPr>
            </a:lvl3pPr>
            <a:lvl4pPr>
              <a:defRPr sz="1800">
                <a:latin typeface="+mj-lt"/>
                <a:ea typeface="黑体" pitchFamily="49" charset="-122"/>
              </a:defRPr>
            </a:lvl4pPr>
            <a:lvl5pPr>
              <a:defRPr sz="1800">
                <a:latin typeface="+mj-lt"/>
                <a:ea typeface="黑体" pitchFamily="49" charset="-122"/>
              </a:defRPr>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4266631-4D84-46A1-8CAD-08B153955596}"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7" name="Rectangle 10"/>
          <p:cNvSpPr>
            <a:spLocks noGrp="1" noChangeArrowheads="1"/>
          </p:cNvSpPr>
          <p:nvPr>
            <p:ph type="sldNum" sz="quarter" idx="12"/>
          </p:nvPr>
        </p:nvSpPr>
        <p:spPr>
          <a:xfrm>
            <a:off x="6553200" y="6248400"/>
            <a:ext cx="21336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B3F3971-95FC-4FDD-B89A-BE0B353A8ADC}"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28423960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atin typeface="+mj-lt"/>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FE335B1-96ED-41E6-9E11-CE19C04B58E8}"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8"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9" name="Rectangle 10"/>
          <p:cNvSpPr>
            <a:spLocks noGrp="1" noChangeArrowheads="1"/>
          </p:cNvSpPr>
          <p:nvPr>
            <p:ph type="sldNum" sz="quarter" idx="12"/>
          </p:nvPr>
        </p:nvSpPr>
        <p:spPr>
          <a:xfrm>
            <a:off x="6553200" y="6248400"/>
            <a:ext cx="21336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61E16B4-0F62-4C02-B9FF-EF062AF5ACC2}"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25198698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atin typeface="+mj-lt"/>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lt"/>
                <a:ea typeface="黑体" pitchFamily="49" charset="-122"/>
              </a:defRPr>
            </a:lvl1pPr>
            <a:lvl2pPr>
              <a:defRPr sz="2800">
                <a:latin typeface="+mj-lt"/>
                <a:ea typeface="黑体" pitchFamily="49" charset="-122"/>
              </a:defRPr>
            </a:lvl2pPr>
            <a:lvl3pPr>
              <a:defRPr sz="2400">
                <a:latin typeface="+mj-lt"/>
                <a:ea typeface="黑体" pitchFamily="49" charset="-122"/>
              </a:defRPr>
            </a:lvl3pPr>
            <a:lvl4pPr>
              <a:defRPr sz="2000">
                <a:latin typeface="+mj-lt"/>
                <a:ea typeface="黑体" pitchFamily="49" charset="-122"/>
              </a:defRPr>
            </a:lvl4pPr>
            <a:lvl5pPr>
              <a:defRPr sz="2000">
                <a:latin typeface="+mj-lt"/>
                <a:ea typeface="黑体" pitchFamily="49" charset="-122"/>
              </a:defRPr>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lt"/>
                <a:ea typeface="黑体"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26FC7AC-7A3F-4E78-BEF2-56BA6A569962}"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7" name="Rectangle 10"/>
          <p:cNvSpPr>
            <a:spLocks noGrp="1" noChangeArrowheads="1"/>
          </p:cNvSpPr>
          <p:nvPr>
            <p:ph type="sldNum" sz="quarter" idx="12"/>
          </p:nvPr>
        </p:nvSpPr>
        <p:spPr>
          <a:xfrm>
            <a:off x="6553200" y="6248400"/>
            <a:ext cx="21336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1B8F3D6-154A-4104-87F8-872B03B7357A}"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28037629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atin typeface="+mj-lt"/>
                <a:ea typeface="黑体" pitchFamily="49" charset="-122"/>
              </a:defRPr>
            </a:lvl1pPr>
          </a:lstStyle>
          <a:p>
            <a:r>
              <a:rPr lang="zh-CN" altLang="en-US"/>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atin typeface="+mj-lt"/>
                <a:ea typeface="黑体"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atin typeface="+mj-lt"/>
                <a:ea typeface="黑体"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ADB2A7-5F4B-4023-81AD-AD527769E5A1}"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7" name="Rectangle 10"/>
          <p:cNvSpPr>
            <a:spLocks noGrp="1" noChangeArrowheads="1"/>
          </p:cNvSpPr>
          <p:nvPr>
            <p:ph type="sldNum" sz="quarter" idx="12"/>
          </p:nvPr>
        </p:nvSpPr>
        <p:spPr>
          <a:xfrm>
            <a:off x="6553200" y="6248400"/>
            <a:ext cx="21336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DB4AA2D-FAD3-4150-BDD2-BE21BB9A646F}"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3555795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lt"/>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latin typeface="+mj-lt"/>
                <a:ea typeface="黑体" pitchFamily="49" charset="-122"/>
              </a:defRPr>
            </a:lvl1pPr>
            <a:lvl2pPr>
              <a:defRPr>
                <a:latin typeface="+mj-lt"/>
                <a:ea typeface="黑体" pitchFamily="49" charset="-122"/>
              </a:defRPr>
            </a:lvl2pPr>
            <a:lvl3pPr>
              <a:defRPr>
                <a:latin typeface="+mj-lt"/>
                <a:ea typeface="黑体" pitchFamily="49" charset="-122"/>
              </a:defRPr>
            </a:lvl3pPr>
            <a:lvl4pPr>
              <a:defRPr>
                <a:latin typeface="+mj-lt"/>
                <a:ea typeface="黑体" pitchFamily="49" charset="-122"/>
              </a:defRPr>
            </a:lvl4pPr>
            <a:lvl5pPr>
              <a:defRPr>
                <a:latin typeface="+mj-lt"/>
                <a:ea typeface="黑体" pitchFamily="49"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AD1A4D-0919-426C-B7BB-A5AB431173C7}"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10"/>
          <p:cNvSpPr>
            <a:spLocks noGrp="1" noChangeArrowheads="1"/>
          </p:cNvSpPr>
          <p:nvPr>
            <p:ph type="sldNum" sz="quarter" idx="12"/>
          </p:nvPr>
        </p:nvSpPr>
        <p:spPr>
          <a:xfrm>
            <a:off x="6553200" y="6248400"/>
            <a:ext cx="21336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728BAB1-B886-4061-80B9-B97438F56533}"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15778220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EBE954C-947A-4398-BCA4-F3CF33E07AD5}" type="datetimeFigureOut">
              <a:rPr lang="zh-CN" altLang="en-US" smtClean="0"/>
              <a:t>2020/10/9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18410323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791200"/>
          </a:xfrm>
        </p:spPr>
        <p:txBody>
          <a:bodyPr vert="eaVert"/>
          <a:lstStyle>
            <a:lvl1pPr>
              <a:defRPr>
                <a:latin typeface="+mj-lt"/>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28600"/>
            <a:ext cx="5791200" cy="5791200"/>
          </a:xfrm>
        </p:spPr>
        <p:txBody>
          <a:bodyPr vert="eaVert"/>
          <a:lstStyle>
            <a:lvl1pPr>
              <a:defRPr>
                <a:latin typeface="+mj-lt"/>
                <a:ea typeface="黑体" pitchFamily="49" charset="-122"/>
              </a:defRPr>
            </a:lvl1pPr>
            <a:lvl2pPr>
              <a:defRPr>
                <a:latin typeface="+mj-lt"/>
                <a:ea typeface="黑体" pitchFamily="49" charset="-122"/>
              </a:defRPr>
            </a:lvl2pPr>
            <a:lvl3pPr>
              <a:defRPr>
                <a:latin typeface="+mj-lt"/>
                <a:ea typeface="黑体" pitchFamily="49" charset="-122"/>
              </a:defRPr>
            </a:lvl3pPr>
            <a:lvl4pPr>
              <a:defRPr>
                <a:latin typeface="+mj-lt"/>
                <a:ea typeface="黑体" pitchFamily="49" charset="-122"/>
              </a:defRPr>
            </a:lvl4pPr>
            <a:lvl5pPr>
              <a:defRPr>
                <a:latin typeface="+mj-lt"/>
                <a:ea typeface="黑体" pitchFamily="49"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9B7CA56-FC6A-4E4B-89E7-A1DD423988D7}"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6" name="Rectangle 10"/>
          <p:cNvSpPr>
            <a:spLocks noGrp="1" noChangeArrowheads="1"/>
          </p:cNvSpPr>
          <p:nvPr>
            <p:ph type="sldNum" sz="quarter" idx="12"/>
          </p:nvPr>
        </p:nvSpPr>
        <p:spPr>
          <a:xfrm>
            <a:off x="6553200" y="6248400"/>
            <a:ext cx="21336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B9032C7-6B3D-4931-815D-5BB41B79118F}"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9118398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228600"/>
            <a:ext cx="7599362" cy="914400"/>
          </a:xfrm>
        </p:spPr>
        <p:txBody>
          <a:bodyPr/>
          <a:lstStyle>
            <a:lvl1pPr>
              <a:defRPr>
                <a:latin typeface="+mj-lt"/>
              </a:defRPr>
            </a:lvl1pPr>
          </a:lstStyle>
          <a:p>
            <a:r>
              <a:rPr lang="zh-CN" altLang="en-US"/>
              <a:t>单击此处编辑母版标题样式</a:t>
            </a:r>
          </a:p>
        </p:txBody>
      </p:sp>
      <p:sp>
        <p:nvSpPr>
          <p:cNvPr id="3" name="文本占位符 2"/>
          <p:cNvSpPr>
            <a:spLocks noGrp="1"/>
          </p:cNvSpPr>
          <p:nvPr>
            <p:ph type="body" sz="half" idx="1"/>
          </p:nvPr>
        </p:nvSpPr>
        <p:spPr>
          <a:xfrm>
            <a:off x="609600" y="1600200"/>
            <a:ext cx="3886200" cy="4419600"/>
          </a:xfrm>
        </p:spPr>
        <p:txBody>
          <a:bodyPr/>
          <a:lstStyle>
            <a:lvl1pPr>
              <a:defRPr>
                <a:latin typeface="+mj-lt"/>
                <a:ea typeface="黑体" pitchFamily="49" charset="-122"/>
              </a:defRPr>
            </a:lvl1pPr>
            <a:lvl2pPr>
              <a:defRPr>
                <a:latin typeface="+mj-lt"/>
                <a:ea typeface="黑体" pitchFamily="49" charset="-122"/>
              </a:defRPr>
            </a:lvl2pPr>
            <a:lvl3pPr>
              <a:defRPr>
                <a:latin typeface="+mj-lt"/>
                <a:ea typeface="黑体" pitchFamily="49" charset="-122"/>
              </a:defRPr>
            </a:lvl3pPr>
            <a:lvl4pPr>
              <a:defRPr>
                <a:latin typeface="+mj-lt"/>
                <a:ea typeface="黑体" pitchFamily="49" charset="-122"/>
              </a:defRPr>
            </a:lvl4pPr>
            <a:lvl5pPr>
              <a:defRPr>
                <a:latin typeface="+mj-lt"/>
                <a:ea typeface="黑体" pitchFamily="49"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quarter" idx="2"/>
          </p:nvPr>
        </p:nvSpPr>
        <p:spPr>
          <a:xfrm>
            <a:off x="4648200" y="1600200"/>
            <a:ext cx="3886200" cy="2133600"/>
          </a:xfrm>
        </p:spPr>
        <p:txBody>
          <a:bodyPr/>
          <a:lstStyle>
            <a:lvl1pPr>
              <a:defRPr>
                <a:latin typeface="+mj-lt"/>
                <a:ea typeface="黑体" pitchFamily="49" charset="-122"/>
              </a:defRPr>
            </a:lvl1pPr>
            <a:lvl2pPr>
              <a:defRPr>
                <a:latin typeface="+mj-lt"/>
                <a:ea typeface="黑体" pitchFamily="49" charset="-122"/>
              </a:defRPr>
            </a:lvl2pPr>
            <a:lvl3pPr>
              <a:defRPr>
                <a:latin typeface="+mj-lt"/>
                <a:ea typeface="黑体" pitchFamily="49" charset="-122"/>
              </a:defRPr>
            </a:lvl3pPr>
            <a:lvl4pPr>
              <a:defRPr>
                <a:latin typeface="+mj-lt"/>
                <a:ea typeface="黑体" pitchFamily="49" charset="-122"/>
              </a:defRPr>
            </a:lvl4pPr>
            <a:lvl5pPr>
              <a:defRPr>
                <a:latin typeface="+mj-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内容占位符 4"/>
          <p:cNvSpPr>
            <a:spLocks noGrp="1"/>
          </p:cNvSpPr>
          <p:nvPr>
            <p:ph sz="quarter" idx="3"/>
          </p:nvPr>
        </p:nvSpPr>
        <p:spPr>
          <a:xfrm>
            <a:off x="4648200" y="3886200"/>
            <a:ext cx="3886200" cy="2133600"/>
          </a:xfrm>
        </p:spPr>
        <p:txBody>
          <a:bodyPr/>
          <a:lstStyle>
            <a:lvl1pPr>
              <a:defRPr>
                <a:latin typeface="+mj-lt"/>
                <a:ea typeface="黑体" pitchFamily="49" charset="-122"/>
              </a:defRPr>
            </a:lvl1pPr>
            <a:lvl2pPr>
              <a:defRPr>
                <a:latin typeface="+mj-lt"/>
                <a:ea typeface="黑体" pitchFamily="49" charset="-122"/>
              </a:defRPr>
            </a:lvl2pPr>
            <a:lvl3pPr>
              <a:defRPr>
                <a:latin typeface="+mj-lt"/>
                <a:ea typeface="黑体" pitchFamily="49" charset="-122"/>
              </a:defRPr>
            </a:lvl3pPr>
            <a:lvl4pPr>
              <a:defRPr>
                <a:latin typeface="+mj-lt"/>
                <a:ea typeface="黑体" pitchFamily="49" charset="-122"/>
              </a:defRPr>
            </a:lvl4pPr>
            <a:lvl5pPr>
              <a:defRPr>
                <a:latin typeface="+mj-lt"/>
                <a:ea typeface="黑体" pitchFamily="49"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Rectangle 8"/>
          <p:cNvSpPr>
            <a:spLocks noGrp="1" noChangeArrowheads="1"/>
          </p:cNvSpPr>
          <p:nvPr>
            <p:ph type="dt" sz="half" idx="10"/>
          </p:nvPr>
        </p:nvSpPr>
        <p:spPr>
          <a:ln/>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FE1655E-5E2F-41CA-9EEA-E470683E7AE0}"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7" name="Rectangle 9"/>
          <p:cNvSpPr>
            <a:spLocks noGrp="1" noChangeArrowheads="1"/>
          </p:cNvSpPr>
          <p:nvPr>
            <p:ph type="ftr" sz="quarter" idx="11"/>
          </p:nvPr>
        </p:nvSpPr>
        <p:spPr>
          <a:ln/>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8" name="Rectangle 10"/>
          <p:cNvSpPr>
            <a:spLocks noGrp="1" noChangeArrowheads="1"/>
          </p:cNvSpPr>
          <p:nvPr>
            <p:ph type="sldNum" sz="quarter" idx="12"/>
          </p:nvPr>
        </p:nvSpPr>
        <p:spPr>
          <a:xfrm>
            <a:off x="6553200" y="6248400"/>
            <a:ext cx="2133600" cy="457200"/>
          </a:xfrm>
          <a:prstGeom prst="rect">
            <a:avLst/>
          </a:prstGeom>
          <a:ln/>
        </p:spPr>
        <p:txBody>
          <a:bodyPr/>
          <a:lstStyle>
            <a:lvl1pPr>
              <a:defRPr>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C751085-6565-4339-AB4E-6A06750BFB4C}"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itchFamily="2" charset="-122"/>
              <a:cs typeface="+mn-cs"/>
            </a:endParaRPr>
          </a:p>
        </p:txBody>
      </p:sp>
    </p:spTree>
    <p:extLst>
      <p:ext uri="{BB962C8B-B14F-4D97-AF65-F5344CB8AC3E}">
        <p14:creationId xmlns:p14="http://schemas.microsoft.com/office/powerpoint/2010/main" val="38635606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Title 1"/>
          <p:cNvSpPr>
            <a:spLocks noGrp="1"/>
          </p:cNvSpPr>
          <p:nvPr>
            <p:ph type="title"/>
          </p:nvPr>
        </p:nvSpPr>
        <p:spPr>
          <a:xfrm>
            <a:off x="688428" y="11277"/>
            <a:ext cx="8229600" cy="1143000"/>
          </a:xfrm>
        </p:spPr>
        <p:txBody>
          <a:bodyPr/>
          <a:lstStyle>
            <a:lvl1pPr>
              <a:defRPr>
                <a:latin typeface="+mj-lt"/>
              </a:defRPr>
            </a:lvl1pPr>
          </a:lstStyle>
          <a:p>
            <a:r>
              <a:rPr lang="zh-CN" altLang="en-US"/>
              <a:t>单击此处编辑母版标题样式</a:t>
            </a:r>
            <a:endParaRPr lang="en-US"/>
          </a:p>
        </p:txBody>
      </p:sp>
      <p:sp>
        <p:nvSpPr>
          <p:cNvPr id="3" name="Content Placeholder 2"/>
          <p:cNvSpPr>
            <a:spLocks noGrp="1"/>
          </p:cNvSpPr>
          <p:nvPr>
            <p:ph sz="half" idx="1"/>
          </p:nvPr>
        </p:nvSpPr>
        <p:spPr>
          <a:xfrm>
            <a:off x="420414" y="1334814"/>
            <a:ext cx="8229600" cy="193833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20414" y="3425552"/>
            <a:ext cx="8229600" cy="1939925"/>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4"/>
          <p:cNvSpPr>
            <a:spLocks noGrp="1" noChangeArrowheads="1"/>
          </p:cNvSpPr>
          <p:nvPr>
            <p:ph type="dt" sz="half" idx="10"/>
          </p:nvPr>
        </p:nvSpPr>
        <p:spPr/>
        <p:txBody>
          <a:bodyPr/>
          <a:lstStyle>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j-ea"/>
              <a:cs typeface="+mn-cs"/>
            </a:endParaRPr>
          </a:p>
        </p:txBody>
      </p:sp>
      <p:sp>
        <p:nvSpPr>
          <p:cNvPr id="6" name="Footer Placeholder 5"/>
          <p:cNvSpPr>
            <a:spLocks noGrp="1" noChangeArrowheads="1"/>
          </p:cNvSpPr>
          <p:nvPr>
            <p:ph type="ftr" sz="quarter" idx="11"/>
          </p:nvPr>
        </p:nvSpPr>
        <p:spPr>
          <a:xfrm>
            <a:off x="3124200" y="6245225"/>
            <a:ext cx="2895600" cy="476250"/>
          </a:xfrm>
        </p:spPr>
        <p:txBody>
          <a:bodyPr/>
          <a:lstStyle>
            <a:lvl1pPr>
              <a:defRPr>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j-ea"/>
              <a:cs typeface="+mn-cs"/>
            </a:endParaRPr>
          </a:p>
        </p:txBody>
      </p:sp>
    </p:spTree>
    <p:extLst>
      <p:ext uri="{BB962C8B-B14F-4D97-AF65-F5344CB8AC3E}">
        <p14:creationId xmlns:p14="http://schemas.microsoft.com/office/powerpoint/2010/main" val="11237466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4D587F-DF9B-4025-8A29-602EB4D2A1EF}"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723115B3-AA90-441E-BF51-1FB257CEE4A3}" type="slidenum">
              <a:rPr kumimoji="0" lang="zh-CN" altLang="en-US" sz="18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535990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EBE954C-947A-4398-BCA4-F3CF33E07AD5}" type="datetimeFigureOut">
              <a:rPr lang="zh-CN" altLang="en-US" smtClean="0"/>
              <a:t>2020/10/9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2222862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EBE954C-947A-4398-BCA4-F3CF33E07AD5}" type="datetimeFigureOut">
              <a:rPr lang="zh-CN" altLang="en-US" smtClean="0"/>
              <a:t>2020/10/9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191222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EBE954C-947A-4398-BCA4-F3CF33E07AD5}" type="datetimeFigureOut">
              <a:rPr lang="zh-CN" altLang="en-US" smtClean="0"/>
              <a:t>2020/10/9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3793992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EBE954C-947A-4398-BCA4-F3CF33E07AD5}" type="datetimeFigureOut">
              <a:rPr lang="zh-CN" altLang="en-US" smtClean="0"/>
              <a:t>2020/10/9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2614422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BE954C-947A-4398-BCA4-F3CF33E07AD5}" type="datetimeFigureOut">
              <a:rPr lang="zh-CN" altLang="en-US" smtClean="0"/>
              <a:t>2020/10/9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384363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EBE954C-947A-4398-BCA4-F3CF33E07AD5}" type="datetimeFigureOut">
              <a:rPr lang="zh-CN" altLang="en-US" smtClean="0"/>
              <a:t>2020/10/9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464982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EBE954C-947A-4398-BCA4-F3CF33E07AD5}" type="datetimeFigureOut">
              <a:rPr lang="zh-CN" altLang="en-US" smtClean="0"/>
              <a:t>2020/10/9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1375917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EBE954C-947A-4398-BCA4-F3CF33E07AD5}" type="datetimeFigureOut">
              <a:rPr lang="zh-CN" altLang="en-US" smtClean="0"/>
              <a:t>2020/10/9</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CC87987-F43A-4193-AECE-AA8A5C08F059}" type="slidenum">
              <a:rPr lang="zh-CN" altLang="en-US" smtClean="0"/>
              <a:t>‹#›</a:t>
            </a:fld>
            <a:endParaRPr lang="zh-CN" altLang="en-US"/>
          </a:p>
        </p:txBody>
      </p:sp>
    </p:spTree>
    <p:extLst>
      <p:ext uri="{BB962C8B-B14F-4D97-AF65-F5344CB8AC3E}">
        <p14:creationId xmlns:p14="http://schemas.microsoft.com/office/powerpoint/2010/main" val="1734107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title"/>
          </p:nvPr>
        </p:nvSpPr>
        <p:spPr bwMode="auto">
          <a:xfrm>
            <a:off x="948982" y="188913"/>
            <a:ext cx="7634301"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43" name="Rectangle 7"/>
          <p:cNvSpPr>
            <a:spLocks noGrp="1" noChangeArrowheads="1"/>
          </p:cNvSpPr>
          <p:nvPr>
            <p:ph type="body" idx="1"/>
          </p:nvPr>
        </p:nvSpPr>
        <p:spPr bwMode="auto">
          <a:xfrm>
            <a:off x="611188" y="1196975"/>
            <a:ext cx="7924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fontAlgn="auto">
              <a:lnSpc>
                <a:spcPct val="100000"/>
              </a:lnSpc>
              <a:spcBef>
                <a:spcPts val="0"/>
              </a:spcBef>
              <a:spcAft>
                <a:spcPts val="0"/>
              </a:spcAft>
              <a:defRPr sz="1200" b="0">
                <a:solidFill>
                  <a:srgbClr val="000000"/>
                </a:solidFill>
                <a:latin typeface="+mj-lt"/>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ED52F9B-A0E0-46F9-A823-49B4BD2B79EE}" type="datetimeFigureOut">
              <a:rPr kumimoji="0" lang="zh-CN" altLang="en-US" sz="1200" b="0" i="0" u="none" strike="noStrike" kern="1200" cap="none" spc="0" normalizeH="0" baseline="0" noProof="0" smtClean="0">
                <a:ln>
                  <a:noFill/>
                </a:ln>
                <a:solidFill>
                  <a:srgbClr val="000000"/>
                </a:solidFill>
                <a:effectLst/>
                <a:uLnTx/>
                <a:uFillTx/>
                <a:latin typeface="Arial" panose="020B0604020202020204"/>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2020/10/9</a:t>
            </a:fld>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lnSpc>
                <a:spcPct val="100000"/>
              </a:lnSpc>
              <a:spcBef>
                <a:spcPts val="0"/>
              </a:spcBef>
              <a:spcAft>
                <a:spcPts val="0"/>
              </a:spcAft>
              <a:defRPr sz="1200" b="0">
                <a:solidFill>
                  <a:srgbClr val="000000"/>
                </a:solidFill>
                <a:latin typeface="+mj-lt"/>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10" name="Line 12"/>
          <p:cNvSpPr>
            <a:spLocks noChangeShapeType="1"/>
          </p:cNvSpPr>
          <p:nvPr/>
        </p:nvSpPr>
        <p:spPr bwMode="auto">
          <a:xfrm>
            <a:off x="250825" y="1052513"/>
            <a:ext cx="8610600" cy="0"/>
          </a:xfrm>
          <a:prstGeom prst="line">
            <a:avLst/>
          </a:prstGeom>
          <a:noFill/>
          <a:ln w="38100">
            <a:solidFill>
              <a:schemeClr val="accent1">
                <a:lumMod val="75000"/>
              </a:schemeClr>
            </a:solidFill>
            <a:miter lim="800000"/>
            <a:headEnd/>
            <a:tailEnd/>
          </a:ln>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pic>
        <p:nvPicPr>
          <p:cNvPr id="8" name="图片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417" y="96970"/>
            <a:ext cx="872993" cy="872993"/>
          </a:xfrm>
          <a:prstGeom prst="rect">
            <a:avLst/>
          </a:prstGeom>
        </p:spPr>
      </p:pic>
    </p:spTree>
    <p:extLst>
      <p:ext uri="{BB962C8B-B14F-4D97-AF65-F5344CB8AC3E}">
        <p14:creationId xmlns:p14="http://schemas.microsoft.com/office/powerpoint/2010/main" val="2837119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p:titleStyle>
    <p:body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3301B-179D-458F-B47A-4380B5E392D6}"/>
              </a:ext>
            </a:extLst>
          </p:cNvPr>
          <p:cNvSpPr>
            <a:spLocks noGrp="1"/>
          </p:cNvSpPr>
          <p:nvPr>
            <p:ph type="ctrTitle"/>
          </p:nvPr>
        </p:nvSpPr>
        <p:spPr>
          <a:xfrm>
            <a:off x="155642" y="1958975"/>
            <a:ext cx="8832715" cy="1470025"/>
          </a:xfrm>
        </p:spPr>
        <p:txBody>
          <a:bodyPr/>
          <a:lstStyle/>
          <a:p>
            <a:pPr>
              <a:lnSpc>
                <a:spcPct val="120000"/>
              </a:lnSpc>
            </a:pPr>
            <a:r>
              <a:rPr lang="zh-CN" altLang="en-US" sz="3950" b="1" spc="-300" dirty="0" smtClean="0">
                <a:latin typeface="+mj-ea"/>
              </a:rPr>
              <a:t>基于单目无标记人体姿态捕捉的</a:t>
            </a:r>
            <a:r>
              <a:rPr lang="en-US" altLang="zh-CN" sz="3950" b="1" spc="-300" dirty="0" smtClean="0">
                <a:latin typeface="+mj-ea"/>
              </a:rPr>
              <a:t/>
            </a:r>
            <a:br>
              <a:rPr lang="en-US" altLang="zh-CN" sz="3950" b="1" spc="-300" dirty="0" smtClean="0">
                <a:latin typeface="+mj-ea"/>
              </a:rPr>
            </a:br>
            <a:r>
              <a:rPr lang="zh-CN" altLang="en-US" sz="3950" b="1" spc="-300" dirty="0" smtClean="0">
                <a:latin typeface="+mj-ea"/>
              </a:rPr>
              <a:t>运动辅助系统</a:t>
            </a:r>
            <a:endParaRPr lang="zh-CN" altLang="en-US" sz="3200" dirty="0">
              <a:effectLst/>
              <a:latin typeface="+mj-ea"/>
            </a:endParaRPr>
          </a:p>
        </p:txBody>
      </p:sp>
      <p:sp>
        <p:nvSpPr>
          <p:cNvPr id="3" name="副标题 2">
            <a:extLst>
              <a:ext uri="{FF2B5EF4-FFF2-40B4-BE49-F238E27FC236}">
                <a16:creationId xmlns:a16="http://schemas.microsoft.com/office/drawing/2014/main" id="{A4654FDD-FFBA-4373-94D1-9AD81595E4C2}"/>
              </a:ext>
            </a:extLst>
          </p:cNvPr>
          <p:cNvSpPr>
            <a:spLocks noGrp="1"/>
          </p:cNvSpPr>
          <p:nvPr>
            <p:ph type="subTitle" idx="1"/>
          </p:nvPr>
        </p:nvSpPr>
        <p:spPr>
          <a:xfrm>
            <a:off x="1371600" y="3886200"/>
            <a:ext cx="6400800" cy="1752600"/>
          </a:xfrm>
        </p:spPr>
        <p:txBody>
          <a:bodyPr/>
          <a:lstStyle/>
          <a:p>
            <a:pPr algn="r"/>
            <a:r>
              <a:rPr lang="zh-CN" altLang="en-US" dirty="0"/>
              <a:t>小组成员</a:t>
            </a:r>
            <a:r>
              <a:rPr lang="zh-CN" altLang="en-US" dirty="0" smtClean="0"/>
              <a:t>：</a:t>
            </a:r>
            <a:r>
              <a:rPr lang="en-US" altLang="zh-CN" smtClean="0"/>
              <a:t>61517319 </a:t>
            </a:r>
            <a:r>
              <a:rPr lang="zh-CN" altLang="zh-CN" smtClean="0"/>
              <a:t>许</a:t>
            </a:r>
            <a:r>
              <a:rPr lang="zh-CN" altLang="zh-CN" dirty="0" smtClean="0"/>
              <a:t>立言</a:t>
            </a:r>
            <a:endParaRPr lang="en-US" altLang="zh-CN" dirty="0" smtClean="0"/>
          </a:p>
          <a:p>
            <a:pPr algn="r"/>
            <a:r>
              <a:rPr lang="en-US" altLang="zh-CN" dirty="0" smtClean="0"/>
              <a:t>06017402 </a:t>
            </a:r>
            <a:r>
              <a:rPr lang="zh-CN" altLang="en-US" dirty="0" smtClean="0"/>
              <a:t>周辰琪</a:t>
            </a:r>
            <a:endParaRPr lang="en-US" altLang="zh-CN" dirty="0" smtClean="0"/>
          </a:p>
          <a:p>
            <a:pPr algn="r"/>
            <a:r>
              <a:rPr lang="en-US" altLang="zh-CN" dirty="0" smtClean="0"/>
              <a:t>06017403 </a:t>
            </a:r>
            <a:r>
              <a:rPr lang="zh-CN" altLang="en-US" dirty="0" smtClean="0"/>
              <a:t>李雪萌</a:t>
            </a:r>
            <a:endParaRPr lang="en-US" altLang="zh-CN" dirty="0"/>
          </a:p>
        </p:txBody>
      </p:sp>
    </p:spTree>
    <p:extLst>
      <p:ext uri="{BB962C8B-B14F-4D97-AF65-F5344CB8AC3E}">
        <p14:creationId xmlns:p14="http://schemas.microsoft.com/office/powerpoint/2010/main" val="2466115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D99CC4A8-9392-4530-B123-AA15DAE14187}"/>
              </a:ext>
            </a:extLst>
          </p:cNvPr>
          <p:cNvPicPr>
            <a:picLocks/>
          </p:cNvPicPr>
          <p:nvPr/>
        </p:nvPicPr>
        <p:blipFill rotWithShape="1">
          <a:blip r:embed="rId3">
            <a:extLst>
              <a:ext uri="{28A0092B-C50C-407E-A947-70E740481C1C}">
                <a14:useLocalDpi xmlns:a14="http://schemas.microsoft.com/office/drawing/2010/main" val="0"/>
              </a:ext>
            </a:extLst>
          </a:blip>
          <a:srcRect l="-1" r="24088" b="35789"/>
          <a:stretch/>
        </p:blipFill>
        <p:spPr>
          <a:xfrm>
            <a:off x="2439828" y="3543879"/>
            <a:ext cx="6704176" cy="3308993"/>
          </a:xfrm>
          <a:prstGeom prst="rect">
            <a:avLst/>
          </a:prstGeom>
        </p:spPr>
      </p:pic>
      <p:sp>
        <p:nvSpPr>
          <p:cNvPr id="2" name="标题 1"/>
          <p:cNvSpPr>
            <a:spLocks noGrp="1"/>
          </p:cNvSpPr>
          <p:nvPr>
            <p:ph type="title"/>
          </p:nvPr>
        </p:nvSpPr>
        <p:spPr/>
        <p:txBody>
          <a:bodyPr/>
          <a:lstStyle/>
          <a:p>
            <a:r>
              <a:rPr lang="zh-CN" altLang="en-US" dirty="0"/>
              <a:t>目  录</a:t>
            </a:r>
          </a:p>
        </p:txBody>
      </p:sp>
      <p:grpSp>
        <p:nvGrpSpPr>
          <p:cNvPr id="11" name="Group 11"/>
          <p:cNvGrpSpPr>
            <a:grpSpLocks/>
          </p:cNvGrpSpPr>
          <p:nvPr/>
        </p:nvGrpSpPr>
        <p:grpSpPr bwMode="auto">
          <a:xfrm>
            <a:off x="589666" y="1969181"/>
            <a:ext cx="8008355" cy="760216"/>
            <a:chOff x="402" y="1175"/>
            <a:chExt cx="4292" cy="376"/>
          </a:xfrm>
        </p:grpSpPr>
        <p:sp>
          <p:nvSpPr>
            <p:cNvPr id="12" name="AutoShape 4"/>
            <p:cNvSpPr>
              <a:spLocks noChangeArrowheads="1"/>
            </p:cNvSpPr>
            <p:nvPr/>
          </p:nvSpPr>
          <p:spPr bwMode="gray">
            <a:xfrm>
              <a:off x="628" y="1191"/>
              <a:ext cx="4066" cy="350"/>
            </a:xfrm>
            <a:prstGeom prst="roundRect">
              <a:avLst>
                <a:gd name="adj" fmla="val 50000"/>
              </a:avLst>
            </a:prstGeom>
            <a:noFill/>
            <a:ln w="38100" algn="ctr">
              <a:solidFill>
                <a:schemeClr val="accent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p>
              <a:pPr marL="0" marR="0" lvl="0" indent="0" algn="l" defTabSz="914400" rtl="0" eaLnBrk="1" fontAlgn="base" latinLnBrk="0" hangingPunct="1">
                <a:lnSpc>
                  <a:spcPct val="115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黑体" pitchFamily="49" charset="-122"/>
                <a:cs typeface="+mn-cs"/>
              </a:endParaRPr>
            </a:p>
          </p:txBody>
        </p:sp>
        <p:grpSp>
          <p:nvGrpSpPr>
            <p:cNvPr id="13" name="Group 13"/>
            <p:cNvGrpSpPr>
              <a:grpSpLocks/>
            </p:cNvGrpSpPr>
            <p:nvPr/>
          </p:nvGrpSpPr>
          <p:grpSpPr bwMode="auto">
            <a:xfrm>
              <a:off x="402" y="1175"/>
              <a:ext cx="597" cy="376"/>
              <a:chOff x="747" y="987"/>
              <a:chExt cx="960" cy="768"/>
            </a:xfrm>
          </p:grpSpPr>
          <p:sp>
            <p:nvSpPr>
              <p:cNvPr id="16" name="Oval 6"/>
              <p:cNvSpPr>
                <a:spLocks noChangeArrowheads="1"/>
              </p:cNvSpPr>
              <p:nvPr/>
            </p:nvSpPr>
            <p:spPr bwMode="gray">
              <a:xfrm rot="1758052">
                <a:off x="747" y="987"/>
                <a:ext cx="960" cy="768"/>
              </a:xfrm>
              <a:prstGeom prst="ellipse">
                <a:avLst/>
              </a:prstGeom>
              <a:gradFill>
                <a:gsLst>
                  <a:gs pos="0">
                    <a:schemeClr val="accent1">
                      <a:lumMod val="75000"/>
                    </a:schemeClr>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base" latinLnBrk="0" hangingPunct="1">
                  <a:lnSpc>
                    <a:spcPct val="115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itchFamily="34" charset="0"/>
                  <a:ea typeface="黑体" pitchFamily="49" charset="-122"/>
                  <a:cs typeface="+mn-cs"/>
                </a:endParaRPr>
              </a:p>
            </p:txBody>
          </p:sp>
          <p:sp>
            <p:nvSpPr>
              <p:cNvPr id="17" name="Oval 8"/>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base" latinLnBrk="0" hangingPunct="1">
                  <a:lnSpc>
                    <a:spcPct val="115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黑体" pitchFamily="49" charset="-122"/>
                  <a:cs typeface="+mn-cs"/>
                </a:endParaRPr>
              </a:p>
            </p:txBody>
          </p:sp>
        </p:grpSp>
        <p:sp>
          <p:nvSpPr>
            <p:cNvPr id="14" name="Text Box 9"/>
            <p:cNvSpPr txBox="1">
              <a:spLocks noChangeArrowheads="1"/>
            </p:cNvSpPr>
            <p:nvPr/>
          </p:nvSpPr>
          <p:spPr bwMode="gray">
            <a:xfrm>
              <a:off x="1000" y="1220"/>
              <a:ext cx="3694"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000000"/>
                  </a:solidFill>
                  <a:effectLst/>
                  <a:uLnTx/>
                  <a:uFillTx/>
                  <a:latin typeface="Arial" pitchFamily="34" charset="0"/>
                  <a:ea typeface="黑体" pitchFamily="49" charset="-122"/>
                  <a:cs typeface="+mn-cs"/>
                </a:rPr>
                <a:t>项目总览</a:t>
              </a:r>
              <a:endParaRPr kumimoji="0" lang="zh-CN" altLang="en-US" sz="3000" b="0" i="0" u="none" strike="noStrike" kern="1200" cap="none" spc="0" normalizeH="0" baseline="0" noProof="0" dirty="0">
                <a:ln>
                  <a:noFill/>
                </a:ln>
                <a:solidFill>
                  <a:srgbClr val="000000"/>
                </a:solidFill>
                <a:effectLst/>
                <a:uLnTx/>
                <a:uFillTx/>
                <a:latin typeface="Arial" pitchFamily="34" charset="0"/>
                <a:ea typeface="黑体" pitchFamily="49" charset="-122"/>
                <a:cs typeface="+mn-cs"/>
              </a:endParaRPr>
            </a:p>
          </p:txBody>
        </p:sp>
        <p:sp>
          <p:nvSpPr>
            <p:cNvPr id="15" name="Text Box 10"/>
            <p:cNvSpPr txBox="1">
              <a:spLocks noChangeArrowheads="1"/>
            </p:cNvSpPr>
            <p:nvPr/>
          </p:nvSpPr>
          <p:spPr bwMode="gray">
            <a:xfrm>
              <a:off x="564" y="1175"/>
              <a:ext cx="15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Arial" pitchFamily="34" charset="0"/>
                  <a:ea typeface="黑体" pitchFamily="49" charset="-122"/>
                  <a:cs typeface="+mn-cs"/>
                </a:rPr>
                <a:t>I</a:t>
              </a:r>
              <a:endParaRPr kumimoji="0" lang="zh-CN" altLang="en-US" sz="3200" b="0" i="0" u="none" strike="noStrike" kern="1200" cap="none" spc="0" normalizeH="0" baseline="0" noProof="0" dirty="0">
                <a:ln>
                  <a:noFill/>
                </a:ln>
                <a:solidFill>
                  <a:srgbClr val="FFFFFF"/>
                </a:solidFill>
                <a:effectLst/>
                <a:uLnTx/>
                <a:uFillTx/>
                <a:latin typeface="Arial" pitchFamily="34" charset="0"/>
                <a:ea typeface="黑体" pitchFamily="49" charset="-122"/>
                <a:cs typeface="+mn-cs"/>
              </a:endParaRPr>
            </a:p>
          </p:txBody>
        </p:sp>
      </p:grpSp>
      <p:grpSp>
        <p:nvGrpSpPr>
          <p:cNvPr id="42" name="Group 11"/>
          <p:cNvGrpSpPr>
            <a:grpSpLocks/>
          </p:cNvGrpSpPr>
          <p:nvPr/>
        </p:nvGrpSpPr>
        <p:grpSpPr bwMode="auto">
          <a:xfrm>
            <a:off x="589666" y="3324226"/>
            <a:ext cx="8008355" cy="760216"/>
            <a:chOff x="402" y="1175"/>
            <a:chExt cx="4292" cy="376"/>
          </a:xfrm>
        </p:grpSpPr>
        <p:sp>
          <p:nvSpPr>
            <p:cNvPr id="43" name="AutoShape 4"/>
            <p:cNvSpPr>
              <a:spLocks noChangeArrowheads="1"/>
            </p:cNvSpPr>
            <p:nvPr/>
          </p:nvSpPr>
          <p:spPr bwMode="gray">
            <a:xfrm>
              <a:off x="628" y="1191"/>
              <a:ext cx="4066" cy="350"/>
            </a:xfrm>
            <a:prstGeom prst="roundRect">
              <a:avLst>
                <a:gd name="adj" fmla="val 50000"/>
              </a:avLst>
            </a:prstGeom>
            <a:noFill/>
            <a:ln w="38100" algn="ctr">
              <a:solidFill>
                <a:schemeClr val="accent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p>
              <a:pPr marL="0" marR="0" lvl="0" indent="0" algn="l" defTabSz="914400" rtl="0" eaLnBrk="1" fontAlgn="base" latinLnBrk="0" hangingPunct="1">
                <a:lnSpc>
                  <a:spcPct val="115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黑体" pitchFamily="49" charset="-122"/>
                <a:cs typeface="+mn-cs"/>
              </a:endParaRPr>
            </a:p>
          </p:txBody>
        </p:sp>
        <p:grpSp>
          <p:nvGrpSpPr>
            <p:cNvPr id="44" name="Group 13"/>
            <p:cNvGrpSpPr>
              <a:grpSpLocks/>
            </p:cNvGrpSpPr>
            <p:nvPr/>
          </p:nvGrpSpPr>
          <p:grpSpPr bwMode="auto">
            <a:xfrm>
              <a:off x="402" y="1175"/>
              <a:ext cx="597" cy="376"/>
              <a:chOff x="747" y="987"/>
              <a:chExt cx="960" cy="768"/>
            </a:xfrm>
          </p:grpSpPr>
          <p:sp>
            <p:nvSpPr>
              <p:cNvPr id="47" name="Oval 6"/>
              <p:cNvSpPr>
                <a:spLocks noChangeArrowheads="1"/>
              </p:cNvSpPr>
              <p:nvPr/>
            </p:nvSpPr>
            <p:spPr bwMode="gray">
              <a:xfrm rot="1758052">
                <a:off x="747" y="987"/>
                <a:ext cx="960" cy="768"/>
              </a:xfrm>
              <a:prstGeom prst="ellipse">
                <a:avLst/>
              </a:prstGeom>
              <a:gradFill>
                <a:gsLst>
                  <a:gs pos="0">
                    <a:schemeClr val="accent1">
                      <a:lumMod val="75000"/>
                    </a:schemeClr>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base" latinLnBrk="0" hangingPunct="1">
                  <a:lnSpc>
                    <a:spcPct val="115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黑体" pitchFamily="49" charset="-122"/>
                  <a:cs typeface="+mn-cs"/>
                </a:endParaRPr>
              </a:p>
            </p:txBody>
          </p:sp>
          <p:sp>
            <p:nvSpPr>
              <p:cNvPr id="48" name="Oval 8"/>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base" latinLnBrk="0" hangingPunct="1">
                  <a:lnSpc>
                    <a:spcPct val="115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黑体" pitchFamily="49" charset="-122"/>
                  <a:cs typeface="+mn-cs"/>
                </a:endParaRPr>
              </a:p>
            </p:txBody>
          </p:sp>
        </p:grpSp>
        <p:sp>
          <p:nvSpPr>
            <p:cNvPr id="45" name="Text Box 9"/>
            <p:cNvSpPr txBox="1">
              <a:spLocks noChangeArrowheads="1"/>
            </p:cNvSpPr>
            <p:nvPr/>
          </p:nvSpPr>
          <p:spPr bwMode="gray">
            <a:xfrm>
              <a:off x="1000" y="1223"/>
              <a:ext cx="369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000000"/>
                  </a:solidFill>
                  <a:effectLst/>
                  <a:uLnTx/>
                  <a:uFillTx/>
                  <a:latin typeface="Arial" pitchFamily="34" charset="0"/>
                  <a:ea typeface="黑体" pitchFamily="49" charset="-122"/>
                  <a:cs typeface="+mn-cs"/>
                </a:rPr>
                <a:t>技术路线规划</a:t>
              </a:r>
              <a:endParaRPr kumimoji="0" lang="zh-CN" altLang="en-US" sz="3000" b="0" i="0" u="none" strike="noStrike" kern="1200" cap="none" spc="0" normalizeH="0" baseline="0" noProof="0" dirty="0">
                <a:ln>
                  <a:noFill/>
                </a:ln>
                <a:solidFill>
                  <a:srgbClr val="000000"/>
                </a:solidFill>
                <a:effectLst/>
                <a:uLnTx/>
                <a:uFillTx/>
                <a:latin typeface="Arial" pitchFamily="34" charset="0"/>
                <a:ea typeface="黑体" pitchFamily="49" charset="-122"/>
                <a:cs typeface="+mn-cs"/>
              </a:endParaRPr>
            </a:p>
          </p:txBody>
        </p:sp>
        <p:sp>
          <p:nvSpPr>
            <p:cNvPr id="46" name="Text Box 10"/>
            <p:cNvSpPr txBox="1">
              <a:spLocks noChangeArrowheads="1"/>
            </p:cNvSpPr>
            <p:nvPr/>
          </p:nvSpPr>
          <p:spPr bwMode="gray">
            <a:xfrm>
              <a:off x="564" y="1175"/>
              <a:ext cx="214"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Arial" pitchFamily="34" charset="0"/>
                  <a:ea typeface="黑体" pitchFamily="49" charset="-122"/>
                  <a:cs typeface="+mn-cs"/>
                </a:rPr>
                <a:t>II</a:t>
              </a:r>
              <a:endParaRPr kumimoji="0" lang="zh-CN" altLang="en-US" sz="3200" b="0" i="0" u="none" strike="noStrike" kern="1200" cap="none" spc="0" normalizeH="0" baseline="0" noProof="0" dirty="0">
                <a:ln>
                  <a:noFill/>
                </a:ln>
                <a:solidFill>
                  <a:srgbClr val="FFFFFF"/>
                </a:solidFill>
                <a:effectLst/>
                <a:uLnTx/>
                <a:uFillTx/>
                <a:latin typeface="Arial" pitchFamily="34" charset="0"/>
                <a:ea typeface="黑体" pitchFamily="49" charset="-122"/>
                <a:cs typeface="+mn-cs"/>
              </a:endParaRPr>
            </a:p>
          </p:txBody>
        </p:sp>
      </p:grpSp>
      <p:grpSp>
        <p:nvGrpSpPr>
          <p:cNvPr id="49" name="Group 11"/>
          <p:cNvGrpSpPr>
            <a:grpSpLocks/>
          </p:cNvGrpSpPr>
          <p:nvPr/>
        </p:nvGrpSpPr>
        <p:grpSpPr bwMode="auto">
          <a:xfrm>
            <a:off x="589666" y="4679271"/>
            <a:ext cx="8008355" cy="760216"/>
            <a:chOff x="402" y="1175"/>
            <a:chExt cx="4292" cy="376"/>
          </a:xfrm>
        </p:grpSpPr>
        <p:sp>
          <p:nvSpPr>
            <p:cNvPr id="50" name="AutoShape 4"/>
            <p:cNvSpPr>
              <a:spLocks noChangeArrowheads="1"/>
            </p:cNvSpPr>
            <p:nvPr/>
          </p:nvSpPr>
          <p:spPr bwMode="gray">
            <a:xfrm>
              <a:off x="628" y="1191"/>
              <a:ext cx="4066" cy="350"/>
            </a:xfrm>
            <a:prstGeom prst="roundRect">
              <a:avLst>
                <a:gd name="adj" fmla="val 50000"/>
              </a:avLst>
            </a:prstGeom>
            <a:noFill/>
            <a:ln w="38100" algn="ctr">
              <a:solidFill>
                <a:schemeClr val="accent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p>
              <a:pPr marL="0" marR="0" lvl="0" indent="0" algn="l" defTabSz="914400" rtl="0" eaLnBrk="1" fontAlgn="base" latinLnBrk="0" hangingPunct="1">
                <a:lnSpc>
                  <a:spcPct val="115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黑体" pitchFamily="49" charset="-122"/>
                <a:cs typeface="+mn-cs"/>
              </a:endParaRPr>
            </a:p>
          </p:txBody>
        </p:sp>
        <p:grpSp>
          <p:nvGrpSpPr>
            <p:cNvPr id="51" name="Group 13"/>
            <p:cNvGrpSpPr>
              <a:grpSpLocks/>
            </p:cNvGrpSpPr>
            <p:nvPr/>
          </p:nvGrpSpPr>
          <p:grpSpPr bwMode="auto">
            <a:xfrm>
              <a:off x="402" y="1175"/>
              <a:ext cx="597" cy="376"/>
              <a:chOff x="747" y="987"/>
              <a:chExt cx="960" cy="768"/>
            </a:xfrm>
          </p:grpSpPr>
          <p:sp>
            <p:nvSpPr>
              <p:cNvPr id="54" name="Oval 6"/>
              <p:cNvSpPr>
                <a:spLocks noChangeArrowheads="1"/>
              </p:cNvSpPr>
              <p:nvPr/>
            </p:nvSpPr>
            <p:spPr bwMode="gray">
              <a:xfrm rot="1758052">
                <a:off x="747" y="987"/>
                <a:ext cx="960" cy="768"/>
              </a:xfrm>
              <a:prstGeom prst="ellipse">
                <a:avLst/>
              </a:prstGeom>
              <a:gradFill>
                <a:gsLst>
                  <a:gs pos="0">
                    <a:schemeClr val="accent1">
                      <a:lumMod val="75000"/>
                    </a:schemeClr>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base" latinLnBrk="0" hangingPunct="1">
                  <a:lnSpc>
                    <a:spcPct val="115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黑体" pitchFamily="49" charset="-122"/>
                  <a:cs typeface="+mn-cs"/>
                </a:endParaRPr>
              </a:p>
            </p:txBody>
          </p:sp>
          <p:sp>
            <p:nvSpPr>
              <p:cNvPr id="55" name="Oval 8"/>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base" latinLnBrk="0" hangingPunct="1">
                  <a:lnSpc>
                    <a:spcPct val="115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黑体" pitchFamily="49" charset="-122"/>
                  <a:cs typeface="+mn-cs"/>
                </a:endParaRPr>
              </a:p>
            </p:txBody>
          </p:sp>
        </p:grpSp>
        <p:sp>
          <p:nvSpPr>
            <p:cNvPr id="52" name="Text Box 9"/>
            <p:cNvSpPr txBox="1">
              <a:spLocks noChangeArrowheads="1"/>
            </p:cNvSpPr>
            <p:nvPr/>
          </p:nvSpPr>
          <p:spPr bwMode="gray">
            <a:xfrm>
              <a:off x="1000" y="1225"/>
              <a:ext cx="3694"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000000"/>
                  </a:solidFill>
                  <a:effectLst/>
                  <a:uLnTx/>
                  <a:uFillTx/>
                  <a:latin typeface="Arial" pitchFamily="34" charset="0"/>
                  <a:ea typeface="黑体" pitchFamily="49" charset="-122"/>
                  <a:cs typeface="+mn-cs"/>
                </a:rPr>
                <a:t>项目应用前景</a:t>
              </a:r>
              <a:endParaRPr kumimoji="0" lang="zh-CN" altLang="en-US" sz="3000" b="0" i="0" u="none" strike="noStrike" kern="1200" cap="none" spc="0" normalizeH="0" baseline="0" noProof="0" dirty="0">
                <a:ln>
                  <a:noFill/>
                </a:ln>
                <a:solidFill>
                  <a:srgbClr val="000000"/>
                </a:solidFill>
                <a:effectLst/>
                <a:uLnTx/>
                <a:uFillTx/>
                <a:latin typeface="Arial" pitchFamily="34" charset="0"/>
                <a:ea typeface="黑体" pitchFamily="49" charset="-122"/>
                <a:cs typeface="+mn-cs"/>
              </a:endParaRPr>
            </a:p>
          </p:txBody>
        </p:sp>
        <p:sp>
          <p:nvSpPr>
            <p:cNvPr id="53" name="Text Box 10"/>
            <p:cNvSpPr txBox="1">
              <a:spLocks noChangeArrowheads="1"/>
            </p:cNvSpPr>
            <p:nvPr/>
          </p:nvSpPr>
          <p:spPr bwMode="gray">
            <a:xfrm>
              <a:off x="564" y="1175"/>
              <a:ext cx="27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Arial" pitchFamily="34" charset="0"/>
                  <a:ea typeface="黑体" pitchFamily="49" charset="-122"/>
                  <a:cs typeface="+mn-cs"/>
                </a:rPr>
                <a:t>III</a:t>
              </a:r>
              <a:endParaRPr kumimoji="0" lang="zh-CN" altLang="en-US" sz="3200" b="0" i="0" u="none" strike="noStrike" kern="1200" cap="none" spc="0" normalizeH="0" baseline="0" noProof="0" dirty="0">
                <a:ln>
                  <a:noFill/>
                </a:ln>
                <a:solidFill>
                  <a:srgbClr val="FFFFFF"/>
                </a:solidFill>
                <a:effectLst/>
                <a:uLnTx/>
                <a:uFillTx/>
                <a:latin typeface="Arial" pitchFamily="34" charset="0"/>
                <a:ea typeface="黑体" pitchFamily="49" charset="-122"/>
                <a:cs typeface="+mn-cs"/>
              </a:endParaRPr>
            </a:p>
          </p:txBody>
        </p:sp>
      </p:grpSp>
    </p:spTree>
    <p:extLst>
      <p:ext uri="{BB962C8B-B14F-4D97-AF65-F5344CB8AC3E}">
        <p14:creationId xmlns:p14="http://schemas.microsoft.com/office/powerpoint/2010/main" val="42071568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016" y="66328"/>
            <a:ext cx="7405490" cy="914400"/>
          </a:xfrm>
        </p:spPr>
        <p:txBody>
          <a:bodyPr/>
          <a:lstStyle/>
          <a:p>
            <a:r>
              <a:rPr kumimoji="1" lang="zh-CN" altLang="en-US" dirty="0"/>
              <a:t>项目总览</a:t>
            </a:r>
          </a:p>
        </p:txBody>
      </p:sp>
      <p:sp>
        <p:nvSpPr>
          <p:cNvPr id="12" name="文本框 11"/>
          <p:cNvSpPr txBox="1"/>
          <p:nvPr/>
        </p:nvSpPr>
        <p:spPr>
          <a:xfrm>
            <a:off x="1024762" y="1595090"/>
            <a:ext cx="3299792"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0" i="0" u="none" strike="noStrike" kern="1200" cap="none" spc="0" normalizeH="0" baseline="0" noProof="0" dirty="0" smtClean="0">
                <a:ln>
                  <a:noFill/>
                </a:ln>
                <a:solidFill>
                  <a:prstClr val="black"/>
                </a:solidFill>
                <a:effectLst/>
                <a:uLnTx/>
                <a:uFillTx/>
                <a:latin typeface="Microsoft YaHei" charset="-122"/>
                <a:ea typeface="Microsoft YaHei" charset="-122"/>
                <a:cs typeface="Microsoft YaHei" charset="-122"/>
              </a:rPr>
              <a:t>视频</a:t>
            </a:r>
            <a:r>
              <a:rPr kumimoji="1" lang="zh-CN" altLang="en-US" sz="32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信息流</a:t>
            </a:r>
            <a:endParaRPr kumimoji="1" lang="en-US" altLang="zh-CN" sz="32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p:txBody>
      </p:sp>
      <p:sp>
        <p:nvSpPr>
          <p:cNvPr id="13" name="文本框 12"/>
          <p:cNvSpPr txBox="1"/>
          <p:nvPr/>
        </p:nvSpPr>
        <p:spPr>
          <a:xfrm>
            <a:off x="693459" y="5059013"/>
            <a:ext cx="3962399"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0" i="0" u="none" strike="noStrike" kern="1200" cap="none" spc="0" normalizeH="0" baseline="0" noProof="0" dirty="0" smtClean="0">
                <a:ln>
                  <a:noFill/>
                </a:ln>
                <a:solidFill>
                  <a:prstClr val="black"/>
                </a:solidFill>
                <a:effectLst/>
                <a:uLnTx/>
                <a:uFillTx/>
                <a:latin typeface="Microsoft YaHei" charset="-122"/>
                <a:ea typeface="Microsoft YaHei" charset="-122"/>
                <a:cs typeface="Microsoft YaHei" charset="-122"/>
              </a:rPr>
              <a:t>三维模型</a:t>
            </a:r>
            <a:endParaRPr kumimoji="1" lang="en-US" altLang="zh-CN" sz="32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p:txBody>
      </p:sp>
      <p:sp>
        <p:nvSpPr>
          <p:cNvPr id="15" name="下箭头 14"/>
          <p:cNvSpPr/>
          <p:nvPr/>
        </p:nvSpPr>
        <p:spPr bwMode="auto">
          <a:xfrm>
            <a:off x="2263842" y="2638778"/>
            <a:ext cx="821635" cy="1961322"/>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pic>
        <p:nvPicPr>
          <p:cNvPr id="4" name="图片 3">
            <a:extLst>
              <a:ext uri="{FF2B5EF4-FFF2-40B4-BE49-F238E27FC236}">
                <a16:creationId xmlns:a16="http://schemas.microsoft.com/office/drawing/2014/main" id="{C3C52957-4FDD-4862-BFB0-CA085C238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674" y="3893903"/>
            <a:ext cx="3403832" cy="1911819"/>
          </a:xfrm>
          <a:prstGeom prst="rect">
            <a:avLst/>
          </a:prstGeom>
        </p:spPr>
      </p:pic>
      <p:pic>
        <p:nvPicPr>
          <p:cNvPr id="6" name="图片 5">
            <a:extLst>
              <a:ext uri="{FF2B5EF4-FFF2-40B4-BE49-F238E27FC236}">
                <a16:creationId xmlns:a16="http://schemas.microsoft.com/office/drawing/2014/main" id="{D4E76E96-E104-4F74-8C5E-B6F6B2BEB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6674" y="1517181"/>
            <a:ext cx="3403831" cy="1911819"/>
          </a:xfrm>
          <a:prstGeom prst="rect">
            <a:avLst/>
          </a:prstGeom>
        </p:spPr>
      </p:pic>
      <p:sp>
        <p:nvSpPr>
          <p:cNvPr id="5" name="矩形 4">
            <a:extLst>
              <a:ext uri="{FF2B5EF4-FFF2-40B4-BE49-F238E27FC236}">
                <a16:creationId xmlns:a16="http://schemas.microsoft.com/office/drawing/2014/main" id="{D2124696-8F34-4D99-BB26-C6C66F0BF3A3}"/>
              </a:ext>
            </a:extLst>
          </p:cNvPr>
          <p:cNvSpPr/>
          <p:nvPr/>
        </p:nvSpPr>
        <p:spPr>
          <a:xfrm>
            <a:off x="350188" y="6102701"/>
            <a:ext cx="8443623" cy="646331"/>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Wang, </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Yangang</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 , et al. "Outdoor </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Markerless</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 Motion Capture With Sparse Handheld Video Cameras." IEEE Transactions on Visualization and Computer Graphics (2017):1-1.</a:t>
            </a:r>
            <a:endPar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11834505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016" y="66328"/>
            <a:ext cx="7405490" cy="914400"/>
          </a:xfrm>
        </p:spPr>
        <p:txBody>
          <a:bodyPr/>
          <a:lstStyle/>
          <a:p>
            <a:r>
              <a:rPr kumimoji="1" lang="zh-CN" altLang="en-US" dirty="0"/>
              <a:t>项目总览</a:t>
            </a:r>
          </a:p>
        </p:txBody>
      </p:sp>
      <p:sp>
        <p:nvSpPr>
          <p:cNvPr id="4" name="文本框 3">
            <a:extLst>
              <a:ext uri="{FF2B5EF4-FFF2-40B4-BE49-F238E27FC236}">
                <a16:creationId xmlns:a16="http://schemas.microsoft.com/office/drawing/2014/main" id="{1A15EA06-2EBC-4EDD-A6FC-28980B80A5E9}"/>
              </a:ext>
            </a:extLst>
          </p:cNvPr>
          <p:cNvSpPr txBox="1"/>
          <p:nvPr/>
        </p:nvSpPr>
        <p:spPr>
          <a:xfrm>
            <a:off x="419381" y="2233520"/>
            <a:ext cx="2441694" cy="3323987"/>
          </a:xfrm>
          <a:prstGeom prst="rect">
            <a:avLst/>
          </a:prstGeom>
          <a:noFill/>
        </p:spPr>
        <p:txBody>
          <a:bodyPr wrap="none" rtlCol="0">
            <a:spAutoFit/>
          </a:bodyPr>
          <a:lstStyle/>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带标记</a:t>
            </a:r>
            <a:r>
              <a:rPr kumimoji="0" lang="zh-CN" altLang="en-US" sz="28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a:t>捕捉</a:t>
            </a:r>
            <a:endParaRPr kumimoji="0" lang="en-US" altLang="zh-CN" sz="28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altLang="zh-CN" sz="28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8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a:t>多</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目摄像机</a:t>
            </a:r>
            <a:endPar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深度摄像机</a:t>
            </a:r>
          </a:p>
        </p:txBody>
      </p:sp>
      <p:pic>
        <p:nvPicPr>
          <p:cNvPr id="5" name="图片 4">
            <a:extLst>
              <a:ext uri="{FF2B5EF4-FFF2-40B4-BE49-F238E27FC236}">
                <a16:creationId xmlns:a16="http://schemas.microsoft.com/office/drawing/2014/main" id="{8B74AF62-1C75-4416-B51B-20DA10B2416E}"/>
              </a:ext>
            </a:extLst>
          </p:cNvPr>
          <p:cNvPicPr/>
          <p:nvPr/>
        </p:nvPicPr>
        <p:blipFill rotWithShape="1">
          <a:blip r:embed="rId3" cstate="print">
            <a:extLst>
              <a:ext uri="{28A0092B-C50C-407E-A947-70E740481C1C}">
                <a14:useLocalDpi xmlns:a14="http://schemas.microsoft.com/office/drawing/2010/main" val="0"/>
              </a:ext>
            </a:extLst>
          </a:blip>
          <a:srcRect l="19386" t="61570" r="59889" b="9974"/>
          <a:stretch/>
        </p:blipFill>
        <p:spPr bwMode="auto">
          <a:xfrm>
            <a:off x="3078336" y="1271159"/>
            <a:ext cx="2893890" cy="1834243"/>
          </a:xfrm>
          <a:prstGeom prst="rect">
            <a:avLst/>
          </a:prstGeom>
          <a:noFill/>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4CC8FE36-3C54-402B-9EA9-0A35FAE021F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8336" y="3127297"/>
            <a:ext cx="2893890" cy="1753773"/>
          </a:xfrm>
          <a:prstGeom prst="rect">
            <a:avLst/>
          </a:prstGeom>
          <a:noFill/>
          <a:ln>
            <a:noFill/>
          </a:ln>
        </p:spPr>
      </p:pic>
      <p:pic>
        <p:nvPicPr>
          <p:cNvPr id="8" name="图片 7">
            <a:extLst>
              <a:ext uri="{FF2B5EF4-FFF2-40B4-BE49-F238E27FC236}">
                <a16:creationId xmlns:a16="http://schemas.microsoft.com/office/drawing/2014/main" id="{D9538E9C-DFA5-44F4-9F40-5523C47CF2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1661" y="4881070"/>
            <a:ext cx="2807240" cy="1976930"/>
          </a:xfrm>
          <a:prstGeom prst="rect">
            <a:avLst/>
          </a:prstGeom>
        </p:spPr>
      </p:pic>
      <p:sp>
        <p:nvSpPr>
          <p:cNvPr id="7" name="文本框 6">
            <a:extLst>
              <a:ext uri="{FF2B5EF4-FFF2-40B4-BE49-F238E27FC236}">
                <a16:creationId xmlns:a16="http://schemas.microsoft.com/office/drawing/2014/main" id="{1A15EA06-2EBC-4EDD-A6FC-28980B80A5E9}"/>
              </a:ext>
            </a:extLst>
          </p:cNvPr>
          <p:cNvSpPr txBox="1"/>
          <p:nvPr/>
        </p:nvSpPr>
        <p:spPr>
          <a:xfrm>
            <a:off x="6232812" y="2233520"/>
            <a:ext cx="2441694" cy="3240311"/>
          </a:xfrm>
          <a:prstGeom prst="rect">
            <a:avLst/>
          </a:prstGeom>
          <a:noFill/>
        </p:spPr>
        <p:txBody>
          <a:bodyPr wrap="none" rtlCol="0">
            <a:spAutoFit/>
          </a:bodyPr>
          <a:lstStyle/>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8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a:t>无标记捕捉</a:t>
            </a:r>
            <a:endPar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8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a:t>单目摄像机</a:t>
            </a:r>
            <a:endPar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8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a:t>无深度信息</a:t>
            </a:r>
            <a:endPar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10601192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bwMode="auto">
          <a:xfrm>
            <a:off x="2394867" y="5204939"/>
            <a:ext cx="4558752" cy="898077"/>
          </a:xfrm>
          <a:prstGeom prst="rect">
            <a:avLst/>
          </a:prstGeom>
          <a:noFill/>
          <a:ln w="38100">
            <a:solidFill>
              <a:srgbClr val="FF0000"/>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 name="标题 1">
            <a:extLst>
              <a:ext uri="{FF2B5EF4-FFF2-40B4-BE49-F238E27FC236}">
                <a16:creationId xmlns:a16="http://schemas.microsoft.com/office/drawing/2014/main" id="{3F05F90F-A11D-45B9-B119-4664D388A387}"/>
              </a:ext>
            </a:extLst>
          </p:cNvPr>
          <p:cNvSpPr txBox="1">
            <a:spLocks/>
          </p:cNvSpPr>
          <p:nvPr/>
        </p:nvSpPr>
        <p:spPr>
          <a:xfrm>
            <a:off x="875489" y="173736"/>
            <a:ext cx="7393021" cy="914400"/>
          </a:xfrm>
          <a:prstGeom prst="rect">
            <a:avLst/>
          </a:prstGeom>
        </p:spPr>
        <p:txBody>
          <a:bodyPr/>
          <a:lstStyle>
            <a:lvl1pPr algn="ctr" rtl="0" eaLnBrk="1" fontAlgn="base" hangingPunct="1">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0" cap="none" spc="0" normalizeH="0" baseline="0" noProof="0" dirty="0">
                <a:ln>
                  <a:noFill/>
                </a:ln>
                <a:solidFill>
                  <a:prstClr val="black"/>
                </a:solidFill>
                <a:effectLst>
                  <a:outerShdw blurRad="38100" dist="38100" dir="2700000" algn="tl">
                    <a:srgbClr val="C0C0C0"/>
                  </a:outerShdw>
                </a:effectLst>
                <a:uLnTx/>
                <a:uFillTx/>
                <a:latin typeface="Arial" panose="020B0604020202020204"/>
                <a:ea typeface="黑体" panose="02010609060101010101" pitchFamily="49" charset="-122"/>
                <a:cs typeface="+mj-cs"/>
              </a:rPr>
              <a:t>技术路线</a:t>
            </a:r>
          </a:p>
        </p:txBody>
      </p:sp>
      <p:sp>
        <p:nvSpPr>
          <p:cNvPr id="5" name="矩形 4">
            <a:extLst>
              <a:ext uri="{FF2B5EF4-FFF2-40B4-BE49-F238E27FC236}">
                <a16:creationId xmlns:a16="http://schemas.microsoft.com/office/drawing/2014/main" id="{C36F4308-E2FF-4B47-8E09-F5EB4142603E}"/>
              </a:ext>
            </a:extLst>
          </p:cNvPr>
          <p:cNvSpPr/>
          <p:nvPr/>
        </p:nvSpPr>
        <p:spPr>
          <a:xfrm>
            <a:off x="1184192" y="5371944"/>
            <a:ext cx="7039370" cy="95410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smtClean="0">
                <a:ln>
                  <a:noFill/>
                </a:ln>
                <a:solidFill>
                  <a:srgbClr val="333333"/>
                </a:solidFill>
                <a:effectLst/>
                <a:uLnTx/>
                <a:uFillTx/>
                <a:latin typeface="Arial" panose="020B0604020202020204"/>
                <a:ea typeface="黑体" panose="02010609060101010101" pitchFamily="49" charset="-122"/>
                <a:cs typeface="+mn-cs"/>
              </a:rPr>
              <a:t>进行匹配计算</a:t>
            </a:r>
            <a:endParaRPr kumimoji="0" lang="en-US" altLang="zh-CN" sz="24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333333"/>
              </a:solidFill>
              <a:effectLst/>
              <a:uLnTx/>
              <a:uFillTx/>
              <a:latin typeface="Arial" panose="020B0604020202020204"/>
              <a:ea typeface="黑体" panose="02010609060101010101" pitchFamily="49" charset="-122"/>
              <a:cs typeface="+mn-cs"/>
            </a:endParaRPr>
          </a:p>
        </p:txBody>
      </p:sp>
      <p:grpSp>
        <p:nvGrpSpPr>
          <p:cNvPr id="25" name="组合 24">
            <a:extLst>
              <a:ext uri="{FF2B5EF4-FFF2-40B4-BE49-F238E27FC236}">
                <a16:creationId xmlns:a16="http://schemas.microsoft.com/office/drawing/2014/main" id="{292AC6E8-322E-49B3-96F5-E71480578ED2}"/>
              </a:ext>
            </a:extLst>
          </p:cNvPr>
          <p:cNvGrpSpPr/>
          <p:nvPr/>
        </p:nvGrpSpPr>
        <p:grpSpPr>
          <a:xfrm rot="5400000">
            <a:off x="2316382" y="4328153"/>
            <a:ext cx="499405" cy="342435"/>
            <a:chOff x="1313494" y="962034"/>
            <a:chExt cx="252406" cy="295267"/>
          </a:xfrm>
          <a:solidFill>
            <a:schemeClr val="bg1">
              <a:lumMod val="65000"/>
            </a:schemeClr>
          </a:solidFill>
        </p:grpSpPr>
        <p:sp>
          <p:nvSpPr>
            <p:cNvPr id="26" name="箭头: 右 25">
              <a:extLst>
                <a:ext uri="{FF2B5EF4-FFF2-40B4-BE49-F238E27FC236}">
                  <a16:creationId xmlns:a16="http://schemas.microsoft.com/office/drawing/2014/main" id="{4638955A-1B35-4D56-927C-4DFA519DD4DF}"/>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27" name="箭头: 右 4">
              <a:extLst>
                <a:ext uri="{FF2B5EF4-FFF2-40B4-BE49-F238E27FC236}">
                  <a16:creationId xmlns:a16="http://schemas.microsoft.com/office/drawing/2014/main" id="{9F0AE880-0758-4111-B4E6-7D126F42576C}"/>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37" name="矩形 36">
            <a:extLst>
              <a:ext uri="{FF2B5EF4-FFF2-40B4-BE49-F238E27FC236}">
                <a16:creationId xmlns:a16="http://schemas.microsoft.com/office/drawing/2014/main" id="{38CAB533-F8E5-4F7C-9798-8EE02C2867D6}"/>
              </a:ext>
            </a:extLst>
          </p:cNvPr>
          <p:cNvSpPr/>
          <p:nvPr/>
        </p:nvSpPr>
        <p:spPr bwMode="auto">
          <a:xfrm>
            <a:off x="1051986" y="2484437"/>
            <a:ext cx="1635773" cy="498822"/>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39" name="矩形 38">
            <a:extLst>
              <a:ext uri="{FF2B5EF4-FFF2-40B4-BE49-F238E27FC236}">
                <a16:creationId xmlns:a16="http://schemas.microsoft.com/office/drawing/2014/main" id="{6A26A40D-89D0-4F10-8CEB-D59D476BDD82}"/>
              </a:ext>
            </a:extLst>
          </p:cNvPr>
          <p:cNvSpPr/>
          <p:nvPr/>
        </p:nvSpPr>
        <p:spPr bwMode="auto">
          <a:xfrm>
            <a:off x="6148686" y="2499642"/>
            <a:ext cx="2182065" cy="495557"/>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0" name="矩形 39">
            <a:extLst>
              <a:ext uri="{FF2B5EF4-FFF2-40B4-BE49-F238E27FC236}">
                <a16:creationId xmlns:a16="http://schemas.microsoft.com/office/drawing/2014/main" id="{229B9067-2D40-4188-B0BE-5B48664C5916}"/>
              </a:ext>
            </a:extLst>
          </p:cNvPr>
          <p:cNvSpPr/>
          <p:nvPr/>
        </p:nvSpPr>
        <p:spPr bwMode="auto">
          <a:xfrm>
            <a:off x="2536272" y="5341919"/>
            <a:ext cx="4271355" cy="609264"/>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8" name="矩形 47"/>
          <p:cNvSpPr/>
          <p:nvPr/>
        </p:nvSpPr>
        <p:spPr bwMode="auto">
          <a:xfrm>
            <a:off x="861792" y="1670641"/>
            <a:ext cx="1977345" cy="2133498"/>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49" name="矩形 48"/>
          <p:cNvSpPr/>
          <p:nvPr/>
        </p:nvSpPr>
        <p:spPr bwMode="auto">
          <a:xfrm>
            <a:off x="6033088" y="1674939"/>
            <a:ext cx="2413262" cy="2117818"/>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7" name="矩形 56">
            <a:extLst>
              <a:ext uri="{FF2B5EF4-FFF2-40B4-BE49-F238E27FC236}">
                <a16:creationId xmlns:a16="http://schemas.microsoft.com/office/drawing/2014/main" id="{2A47C26B-4862-4FAA-8625-74FB8FC2CD97}"/>
              </a:ext>
            </a:extLst>
          </p:cNvPr>
          <p:cNvSpPr/>
          <p:nvPr/>
        </p:nvSpPr>
        <p:spPr bwMode="auto">
          <a:xfrm>
            <a:off x="3630392" y="2493920"/>
            <a:ext cx="1688710" cy="498822"/>
          </a:xfrm>
          <a:prstGeom prst="rect">
            <a:avLst/>
          </a:prstGeom>
          <a:noFill/>
          <a:ln w="25400">
            <a:solidFill>
              <a:srgbClr val="4472C4"/>
            </a:solidFill>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sp>
        <p:nvSpPr>
          <p:cNvPr id="58" name="矩形 57">
            <a:extLst>
              <a:ext uri="{FF2B5EF4-FFF2-40B4-BE49-F238E27FC236}">
                <a16:creationId xmlns:a16="http://schemas.microsoft.com/office/drawing/2014/main" id="{6AD99D4F-B38C-4188-BB17-94BEE2881F7C}"/>
              </a:ext>
            </a:extLst>
          </p:cNvPr>
          <p:cNvSpPr/>
          <p:nvPr/>
        </p:nvSpPr>
        <p:spPr bwMode="auto">
          <a:xfrm>
            <a:off x="3466848" y="1680354"/>
            <a:ext cx="1953052" cy="2125954"/>
          </a:xfrm>
          <a:prstGeom prst="rect">
            <a:avLst/>
          </a:prstGeom>
          <a:noFill/>
          <a:ln w="38100">
            <a:solidFill>
              <a:schemeClr val="tx1"/>
            </a:solidFill>
            <a:prstDash val="sysDash"/>
            <a:miter lim="800000"/>
            <a:headEnd/>
            <a:tailEnd/>
          </a:ln>
          <a:effectLst/>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p:txBody>
      </p:sp>
      <p:grpSp>
        <p:nvGrpSpPr>
          <p:cNvPr id="44" name="组合 43">
            <a:extLst>
              <a:ext uri="{FF2B5EF4-FFF2-40B4-BE49-F238E27FC236}">
                <a16:creationId xmlns:a16="http://schemas.microsoft.com/office/drawing/2014/main" id="{A30DA518-D4C2-4532-A4BB-160BCA93F74F}"/>
              </a:ext>
            </a:extLst>
          </p:cNvPr>
          <p:cNvGrpSpPr/>
          <p:nvPr/>
        </p:nvGrpSpPr>
        <p:grpSpPr>
          <a:xfrm rot="5400000">
            <a:off x="6468005" y="4355917"/>
            <a:ext cx="488990" cy="320593"/>
            <a:chOff x="1313494" y="962034"/>
            <a:chExt cx="252406" cy="295267"/>
          </a:xfrm>
          <a:solidFill>
            <a:schemeClr val="bg1">
              <a:lumMod val="65000"/>
            </a:schemeClr>
          </a:solidFill>
        </p:grpSpPr>
        <p:sp>
          <p:nvSpPr>
            <p:cNvPr id="50" name="箭头: 右 25">
              <a:extLst>
                <a:ext uri="{FF2B5EF4-FFF2-40B4-BE49-F238E27FC236}">
                  <a16:creationId xmlns:a16="http://schemas.microsoft.com/office/drawing/2014/main" id="{3CC73FE4-EDCA-4AB1-AD3B-6BF0F05DBB08}"/>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51" name="箭头: 右 4">
              <a:extLst>
                <a:ext uri="{FF2B5EF4-FFF2-40B4-BE49-F238E27FC236}">
                  <a16:creationId xmlns:a16="http://schemas.microsoft.com/office/drawing/2014/main" id="{427B1680-F076-4DD5-8F6B-244EE5ACECFB}"/>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52" name="组合 51">
            <a:extLst>
              <a:ext uri="{FF2B5EF4-FFF2-40B4-BE49-F238E27FC236}">
                <a16:creationId xmlns:a16="http://schemas.microsoft.com/office/drawing/2014/main" id="{34F58DB3-1637-449F-B47C-6FA20ED58D9A}"/>
              </a:ext>
            </a:extLst>
          </p:cNvPr>
          <p:cNvGrpSpPr/>
          <p:nvPr/>
        </p:nvGrpSpPr>
        <p:grpSpPr>
          <a:xfrm rot="5400000">
            <a:off x="4322296" y="4305058"/>
            <a:ext cx="499405" cy="342435"/>
            <a:chOff x="1313494" y="962034"/>
            <a:chExt cx="252406" cy="295267"/>
          </a:xfrm>
          <a:solidFill>
            <a:schemeClr val="bg1">
              <a:lumMod val="65000"/>
            </a:schemeClr>
          </a:solidFill>
        </p:grpSpPr>
        <p:sp>
          <p:nvSpPr>
            <p:cNvPr id="63" name="箭头: 右 62">
              <a:extLst>
                <a:ext uri="{FF2B5EF4-FFF2-40B4-BE49-F238E27FC236}">
                  <a16:creationId xmlns:a16="http://schemas.microsoft.com/office/drawing/2014/main" id="{ED4CD776-60BB-4FF3-9619-66DC5D7F62F1}"/>
                </a:ext>
              </a:extLst>
            </p:cNvPr>
            <p:cNvSpPr/>
            <p:nvPr/>
          </p:nvSpPr>
          <p:spPr>
            <a:xfrm>
              <a:off x="1313494" y="962034"/>
              <a:ext cx="252406" cy="295267"/>
            </a:xfrm>
            <a:prstGeom prst="rightArrow">
              <a:avLst>
                <a:gd name="adj1" fmla="val 60000"/>
                <a:gd name="adj2" fmla="val 50000"/>
              </a:avLst>
            </a:prstGeom>
            <a:grpFill/>
            <a:ln>
              <a:noFill/>
            </a:ln>
          </p:spPr>
          <p:style>
            <a:lnRef idx="0">
              <a:scrgbClr r="0" g="0" b="0"/>
            </a:lnRef>
            <a:fillRef idx="0">
              <a:scrgbClr r="0" g="0" b="0"/>
            </a:fillRef>
            <a:effectRef idx="0">
              <a:scrgbClr r="0" g="0" b="0"/>
            </a:effectRef>
            <a:fontRef idx="minor">
              <a:schemeClr val="lt1"/>
            </a:fontRef>
          </p:style>
        </p:sp>
        <p:sp>
          <p:nvSpPr>
            <p:cNvPr id="64" name="箭头: 右 4">
              <a:extLst>
                <a:ext uri="{FF2B5EF4-FFF2-40B4-BE49-F238E27FC236}">
                  <a16:creationId xmlns:a16="http://schemas.microsoft.com/office/drawing/2014/main" id="{A123F0FF-4771-46E7-B8B5-6D9C8C488D1D}"/>
                </a:ext>
              </a:extLst>
            </p:cNvPr>
            <p:cNvSpPr txBox="1"/>
            <p:nvPr/>
          </p:nvSpPr>
          <p:spPr>
            <a:xfrm>
              <a:off x="1313494" y="1021087"/>
              <a:ext cx="176684" cy="1771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6" name="文本框 5"/>
          <p:cNvSpPr txBox="1"/>
          <p:nvPr/>
        </p:nvSpPr>
        <p:spPr>
          <a:xfrm>
            <a:off x="1190057" y="2484437"/>
            <a:ext cx="141577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a:t>提取掩膜</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41" name="文本框 40"/>
          <p:cNvSpPr txBox="1"/>
          <p:nvPr/>
        </p:nvSpPr>
        <p:spPr>
          <a:xfrm>
            <a:off x="3735488" y="2503014"/>
            <a:ext cx="141577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a:t>提取骨架</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42" name="文本框 41"/>
          <p:cNvSpPr txBox="1"/>
          <p:nvPr/>
        </p:nvSpPr>
        <p:spPr>
          <a:xfrm>
            <a:off x="6224055" y="2493920"/>
            <a:ext cx="209384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400" dirty="0">
                <a:solidFill>
                  <a:prstClr val="black"/>
                </a:solidFill>
                <a:latin typeface="Arial" panose="020B0604020202020204"/>
                <a:ea typeface="黑体" panose="02010609060101010101" pitchFamily="49" charset="-122"/>
              </a:rPr>
              <a:t>建立</a:t>
            </a:r>
            <a:r>
              <a:rPr kumimoji="0" lang="zh-CN" altLang="en-US" sz="24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a:t>三维模板</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custDataLst>
      <p:tags r:id="rId1"/>
    </p:custDataLst>
    <p:extLst>
      <p:ext uri="{BB962C8B-B14F-4D97-AF65-F5344CB8AC3E}">
        <p14:creationId xmlns:p14="http://schemas.microsoft.com/office/powerpoint/2010/main" val="3480689764"/>
      </p:ext>
    </p:extLst>
  </p:cSld>
  <p:clrMapOvr>
    <a:masterClrMapping/>
  </p:clrMapOvr>
  <mc:AlternateContent xmlns:mc="http://schemas.openxmlformats.org/markup-compatibility/2006" xmlns:p14="http://schemas.microsoft.com/office/powerpoint/2010/main">
    <mc:Choice Requires="p14">
      <p:transition p14:dur="25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016" y="66328"/>
            <a:ext cx="7405490" cy="914400"/>
          </a:xfrm>
        </p:spPr>
        <p:txBody>
          <a:bodyPr/>
          <a:lstStyle/>
          <a:p>
            <a:r>
              <a:rPr kumimoji="1" lang="zh-CN" altLang="en-US" dirty="0" smtClean="0"/>
              <a:t>应用前景</a:t>
            </a:r>
            <a:endParaRPr kumimoji="1" lang="zh-CN" altLang="en-US" dirty="0"/>
          </a:p>
        </p:txBody>
      </p:sp>
      <p:sp>
        <p:nvSpPr>
          <p:cNvPr id="8" name="内容占位符 2">
            <a:extLst>
              <a:ext uri="{FF2B5EF4-FFF2-40B4-BE49-F238E27FC236}">
                <a16:creationId xmlns:a16="http://schemas.microsoft.com/office/drawing/2014/main" id="{09493862-5D17-49BE-ABBD-EDADBF5CAF7B}"/>
              </a:ext>
            </a:extLst>
          </p:cNvPr>
          <p:cNvSpPr txBox="1">
            <a:spLocks/>
          </p:cNvSpPr>
          <p:nvPr/>
        </p:nvSpPr>
        <p:spPr>
          <a:xfrm>
            <a:off x="151175" y="6069686"/>
            <a:ext cx="8841650" cy="702170"/>
          </a:xfrm>
          <a:prstGeom prst="rect">
            <a:avLst/>
          </a:prstGeom>
        </p:spPr>
        <p:txBody>
          <a:bodyPr/>
          <a:lstStyle>
            <a:lvl1pPr marL="342900" indent="-342900" algn="l" rtl="0" eaLnBrk="1" fontAlgn="base" hangingPunct="1">
              <a:spcBef>
                <a:spcPct val="20000"/>
              </a:spcBef>
              <a:spcAft>
                <a:spcPct val="0"/>
              </a:spcAft>
              <a:buClr>
                <a:schemeClr val="accent1">
                  <a:lumMod val="50000"/>
                </a:schemeClr>
              </a:buClr>
              <a:buSzPct val="90000"/>
              <a:buFont typeface="Wingdings" pitchFamily="2" charset="2"/>
              <a:buChar char="p"/>
              <a:defRPr sz="2600">
                <a:solidFill>
                  <a:schemeClr val="tx1"/>
                </a:solidFill>
                <a:latin typeface="+mj-lt"/>
                <a:ea typeface="+mj-ea"/>
                <a:cs typeface="+mn-cs"/>
              </a:defRPr>
            </a:lvl1pPr>
            <a:lvl2pPr marL="742950" indent="-285750" algn="l" rtl="0" eaLnBrk="1" fontAlgn="base" hangingPunct="1">
              <a:spcBef>
                <a:spcPct val="20000"/>
              </a:spcBef>
              <a:spcAft>
                <a:spcPct val="0"/>
              </a:spcAft>
              <a:buClr>
                <a:schemeClr val="accent1">
                  <a:lumMod val="50000"/>
                </a:schemeClr>
              </a:buClr>
              <a:buSzPct val="80000"/>
              <a:buFont typeface="Wingdings" pitchFamily="2" charset="2"/>
              <a:buChar char="n"/>
              <a:defRPr sz="2400">
                <a:solidFill>
                  <a:schemeClr val="tx1"/>
                </a:solidFill>
                <a:latin typeface="+mj-lt"/>
                <a:ea typeface="+mj-ea"/>
              </a:defRPr>
            </a:lvl2pPr>
            <a:lvl3pPr marL="1143000" indent="-228600" algn="l" rtl="0" eaLnBrk="1" fontAlgn="base" hangingPunct="1">
              <a:spcBef>
                <a:spcPct val="20000"/>
              </a:spcBef>
              <a:spcAft>
                <a:spcPct val="0"/>
              </a:spcAft>
              <a:buClr>
                <a:schemeClr val="accent1">
                  <a:lumMod val="50000"/>
                </a:schemeClr>
              </a:buClr>
              <a:buSzPct val="65000"/>
              <a:buFont typeface="Wingdings" pitchFamily="2" charset="2"/>
              <a:buChar char="p"/>
              <a:defRPr sz="2000">
                <a:solidFill>
                  <a:schemeClr val="tx1"/>
                </a:solidFill>
                <a:latin typeface="+mj-lt"/>
                <a:ea typeface="+mj-ea"/>
              </a:defRPr>
            </a:lvl3pPr>
            <a:lvl4pPr marL="1600200" indent="-228600" algn="l" rtl="0" eaLnBrk="1" fontAlgn="base" hangingPunct="1">
              <a:spcBef>
                <a:spcPct val="20000"/>
              </a:spcBef>
              <a:spcAft>
                <a:spcPct val="0"/>
              </a:spcAft>
              <a:buClr>
                <a:schemeClr val="accent1">
                  <a:lumMod val="50000"/>
                </a:schemeClr>
              </a:buClr>
              <a:buSzPct val="60000"/>
              <a:buFont typeface="Wingdings" pitchFamily="2" charset="2"/>
              <a:buChar char="l"/>
              <a:defRPr sz="1800">
                <a:solidFill>
                  <a:schemeClr val="tx1"/>
                </a:solidFill>
                <a:latin typeface="+mj-lt"/>
                <a:ea typeface="+mj-ea"/>
              </a:defRPr>
            </a:lvl4pPr>
            <a:lvl5pPr marL="2057400" indent="-228600" algn="l" rtl="0" eaLnBrk="1" fontAlgn="base" hangingPunct="1">
              <a:spcBef>
                <a:spcPct val="20000"/>
              </a:spcBef>
              <a:spcAft>
                <a:spcPct val="0"/>
              </a:spcAft>
              <a:buClr>
                <a:schemeClr val="accent1">
                  <a:lumMod val="50000"/>
                </a:schemeClr>
              </a:buClr>
              <a:buSzPct val="40000"/>
              <a:buFont typeface="Wingdings" pitchFamily="2" charset="2"/>
              <a:buChar char="l"/>
              <a:defRPr sz="1800">
                <a:solidFill>
                  <a:schemeClr val="tx1"/>
                </a:solidFill>
                <a:latin typeface="+mj-lt"/>
                <a:ea typeface="+mj-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marR="0" lvl="0" indent="0" algn="ctr" defTabSz="914400" rtl="0" eaLnBrk="1" fontAlgn="base" latinLnBrk="0" hangingPunct="1">
              <a:lnSpc>
                <a:spcPct val="150000"/>
              </a:lnSpc>
              <a:spcBef>
                <a:spcPct val="20000"/>
              </a:spcBef>
              <a:spcAft>
                <a:spcPct val="0"/>
              </a:spcAft>
              <a:buClr>
                <a:srgbClr val="5B9BD5">
                  <a:lumMod val="50000"/>
                </a:srgbClr>
              </a:buClr>
              <a:buSzPct val="90000"/>
              <a:buFont typeface="Wingdings" pitchFamily="2" charset="2"/>
              <a:buNone/>
              <a:tabLst/>
              <a:defRPr/>
            </a:pPr>
            <a:r>
              <a:rPr kumimoji="0" lang="zh-CN"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人机交互</a:t>
            </a:r>
            <a:r>
              <a:rPr kumimoji="0" lang="en-US"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 </a:t>
            </a:r>
            <a:r>
              <a:rPr kumimoji="0" lang="zh-CN" altLang="en-US" sz="2400" b="0" i="0" u="none" strike="noStrike" kern="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运动辅助</a:t>
            </a:r>
            <a:r>
              <a:rPr kumimoji="0" lang="en-US" altLang="zh-CN" sz="2400" b="0" i="0" u="none" strike="noStrike" kern="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en-US"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zh-CN"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医疗诊断</a:t>
            </a:r>
            <a:r>
              <a:rPr kumimoji="0" lang="en-US"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 </a:t>
            </a:r>
            <a:r>
              <a:rPr kumimoji="0" lang="zh-CN"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增强现实</a:t>
            </a:r>
            <a:r>
              <a:rPr kumimoji="0" lang="en-US"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 </a:t>
            </a:r>
            <a:r>
              <a:rPr kumimoji="0" lang="zh-CN"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特效</a:t>
            </a:r>
            <a:r>
              <a:rPr kumimoji="0" lang="zh-CN" altLang="en-US"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制作</a:t>
            </a:r>
            <a:endParaRPr kumimoji="0" lang="en-US" altLang="zh-CN" sz="2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pic>
        <p:nvPicPr>
          <p:cNvPr id="7" name="图片 6">
            <a:extLst>
              <a:ext uri="{FF2B5EF4-FFF2-40B4-BE49-F238E27FC236}">
                <a16:creationId xmlns:a16="http://schemas.microsoft.com/office/drawing/2014/main" id="{0824DD08-5730-4033-BDDC-EA49CC0BC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20" y="2535381"/>
            <a:ext cx="4029928" cy="240198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761" y="2535381"/>
            <a:ext cx="4084919" cy="2401983"/>
          </a:xfrm>
          <a:prstGeom prst="rect">
            <a:avLst/>
          </a:prstGeom>
        </p:spPr>
      </p:pic>
    </p:spTree>
    <p:extLst>
      <p:ext uri="{BB962C8B-B14F-4D97-AF65-F5344CB8AC3E}">
        <p14:creationId xmlns:p14="http://schemas.microsoft.com/office/powerpoint/2010/main" val="13498917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AUTOCOLOR" val="TRUE"/>
  <p:tag name="MH_TYPE" val="SECTION"/>
  <p:tag name="ID" val="62676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solidFill>
            <a:srgbClr val="800080"/>
          </a:solidFill>
          <a:miter lim="800000"/>
          <a:headEnd/>
          <a:tailEnd/>
        </a:ln>
        <a:effectLst/>
      </a:spPr>
      <a:bodyPr wrap="none"/>
      <a:lstStyle>
        <a:defPPr>
          <a:defRPr b="1">
            <a:solidFill>
              <a:srgbClr val="000000"/>
            </a:solidFill>
            <a:latin typeface="+mj-lt"/>
            <a:ea typeface="+mj-ea"/>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txDef>
      <a:spPr>
        <a:noFill/>
      </a:spPr>
      <a:bodyPr wrap="none" rtlCol="0">
        <a:spAutoFit/>
      </a:bodyPr>
      <a:lstStyle>
        <a:defPPr>
          <a:defRPr sz="2400" dirty="0">
            <a:latin typeface="+mj-lt"/>
            <a:ea typeface="+mn-ea"/>
          </a:defRPr>
        </a:defPPr>
      </a:lstStyle>
    </a:tx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eu.potx" id="{B357B60F-26FE-422B-A2B2-0B7A32266340}" vid="{9AEAD0EE-000B-4A91-A6AE-79FAAA488F2B}"/>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459</Words>
  <Application>Microsoft Office PowerPoint</Application>
  <PresentationFormat>全屏显示(4:3)</PresentationFormat>
  <Paragraphs>54</Paragraphs>
  <Slides>6</Slides>
  <Notes>6</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vt:i4>
      </vt:variant>
    </vt:vector>
  </HeadingPairs>
  <TitlesOfParts>
    <vt:vector size="18" baseType="lpstr">
      <vt:lpstr>等线 Light</vt:lpstr>
      <vt:lpstr>黑体</vt:lpstr>
      <vt:lpstr>宋体</vt:lpstr>
      <vt:lpstr>Arial</vt:lpstr>
      <vt:lpstr>Calibri</vt:lpstr>
      <vt:lpstr>Times New Roman</vt:lpstr>
      <vt:lpstr>Wingdings</vt:lpstr>
      <vt:lpstr>等线</vt:lpstr>
      <vt:lpstr>楷体</vt:lpstr>
      <vt:lpstr>微软雅黑</vt:lpstr>
      <vt:lpstr>Office 主题​​</vt:lpstr>
      <vt:lpstr>seu</vt:lpstr>
      <vt:lpstr>基于单目无标记人体姿态捕捉的 运动辅助系统</vt:lpstr>
      <vt:lpstr>目  录</vt:lpstr>
      <vt:lpstr>项目总览</vt:lpstr>
      <vt:lpstr>项目总览</vt:lpstr>
      <vt:lpstr>PowerPoint 演示文稿</vt:lpstr>
      <vt:lpstr>应用前景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基于单目无标记人体姿态捕捉的 运动辅助系统</dc:title>
  <dc:creator>许 立言</dc:creator>
  <cp:lastModifiedBy>许 立言</cp:lastModifiedBy>
  <cp:revision>4</cp:revision>
  <dcterms:created xsi:type="dcterms:W3CDTF">2020-10-09T06:29:20Z</dcterms:created>
  <dcterms:modified xsi:type="dcterms:W3CDTF">2020-10-09T06:57:29Z</dcterms:modified>
</cp:coreProperties>
</file>